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7" r:id="rId3"/>
    <p:sldId id="296" r:id="rId4"/>
    <p:sldId id="272" r:id="rId5"/>
    <p:sldId id="258" r:id="rId6"/>
    <p:sldId id="262" r:id="rId7"/>
    <p:sldId id="263" r:id="rId8"/>
    <p:sldId id="305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6" r:id="rId17"/>
    <p:sldId id="269" r:id="rId18"/>
    <p:sldId id="273" r:id="rId19"/>
    <p:sldId id="266" r:id="rId20"/>
    <p:sldId id="268" r:id="rId21"/>
    <p:sldId id="309" r:id="rId22"/>
    <p:sldId id="310" r:id="rId23"/>
    <p:sldId id="311" r:id="rId24"/>
    <p:sldId id="312" r:id="rId25"/>
    <p:sldId id="313" r:id="rId26"/>
    <p:sldId id="307" r:id="rId27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83162" autoAdjust="0"/>
  </p:normalViewPr>
  <p:slideViewPr>
    <p:cSldViewPr>
      <p:cViewPr>
        <p:scale>
          <a:sx n="66" d="100"/>
          <a:sy n="66" d="100"/>
        </p:scale>
        <p:origin x="-2214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a.hamplova\ownCloud\Disk_H\DANA\Konference,%20seminare\2017%20Biskupsk&#225;%20konference\dalsi%20graf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a.hamplova\ownCloud\Disk_H\DANA\Konference,%20seminare\2017%20Biskupsk&#225;%20konference\dalsi%20graf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a.hamplova\ownCloud\Disk_H\DANA\Konference,%20seminare\2017%20Biskupsk&#225;%20konference\dalsi%20graf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3849518810149"/>
          <c:y val="3.0831228624714786E-2"/>
          <c:w val="0.89796150481189851"/>
          <c:h val="0.8024153091839239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marker>
            <c:symbol val="none"/>
          </c:marker>
          <c:cat>
            <c:numRef>
              <c:f>List1!$A$2:$A$43</c:f>
              <c:numCache>
                <c:formatCode>General</c:formatCode>
                <c:ptCount val="42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</c:numCache>
            </c:numRef>
          </c:cat>
          <c:val>
            <c:numRef>
              <c:f>List1!$B$2:$B$43</c:f>
              <c:numCache>
                <c:formatCode>0.00</c:formatCode>
                <c:ptCount val="42"/>
                <c:pt idx="0">
                  <c:v>2.4316074122620774</c:v>
                </c:pt>
                <c:pt idx="1">
                  <c:v>2.4019934115154684</c:v>
                </c:pt>
                <c:pt idx="2">
                  <c:v>2.3621097892740117</c:v>
                </c:pt>
                <c:pt idx="3">
                  <c:v>2.3196625406375078</c:v>
                </c:pt>
                <c:pt idx="4">
                  <c:v>2.3246411216931118</c:v>
                </c:pt>
                <c:pt idx="5">
                  <c:v>2.2863633202861027</c:v>
                </c:pt>
                <c:pt idx="6">
                  <c:v>2.0964112680741844</c:v>
                </c:pt>
                <c:pt idx="7">
                  <c:v>2.0162515913703598</c:v>
                </c:pt>
                <c:pt idx="8">
                  <c:v>2.0076063020830586</c:v>
                </c:pt>
                <c:pt idx="9">
                  <c:v>1.9629674626412401</c:v>
                </c:pt>
                <c:pt idx="10">
                  <c:v>1.9663183845248555</c:v>
                </c:pt>
                <c:pt idx="11">
                  <c:v>1.9620373237179862</c:v>
                </c:pt>
                <c:pt idx="12">
                  <c:v>1.9358016106578162</c:v>
                </c:pt>
                <c:pt idx="13">
                  <c:v>1.9098192159983742</c:v>
                </c:pt>
                <c:pt idx="14">
                  <c:v>1.9402638140326094</c:v>
                </c:pt>
                <c:pt idx="15">
                  <c:v>1.8736475361005336</c:v>
                </c:pt>
                <c:pt idx="16">
                  <c:v>1.8932124981513154</c:v>
                </c:pt>
                <c:pt idx="17">
                  <c:v>1.8609471790457586</c:v>
                </c:pt>
                <c:pt idx="18">
                  <c:v>1.7147855670589944</c:v>
                </c:pt>
                <c:pt idx="19">
                  <c:v>1.6656434021756985</c:v>
                </c:pt>
                <c:pt idx="20">
                  <c:v>1.4383068517413531</c:v>
                </c:pt>
                <c:pt idx="21">
                  <c:v>1.277736741397228</c:v>
                </c:pt>
                <c:pt idx="22">
                  <c:v>1.1852539520167238</c:v>
                </c:pt>
                <c:pt idx="23">
                  <c:v>1.1726206666511285</c:v>
                </c:pt>
                <c:pt idx="24">
                  <c:v>1.1565974269221166</c:v>
                </c:pt>
                <c:pt idx="25">
                  <c:v>1.132838166996051</c:v>
                </c:pt>
                <c:pt idx="26">
                  <c:v>1.1436334707182021</c:v>
                </c:pt>
                <c:pt idx="27">
                  <c:v>1.1457218729969021</c:v>
                </c:pt>
                <c:pt idx="28">
                  <c:v>1.1706765949749462</c:v>
                </c:pt>
                <c:pt idx="29">
                  <c:v>1.1786847220730989</c:v>
                </c:pt>
                <c:pt idx="30">
                  <c:v>1.2264417219688655</c:v>
                </c:pt>
                <c:pt idx="31">
                  <c:v>1.2815384605310207</c:v>
                </c:pt>
                <c:pt idx="32">
                  <c:v>1.3279478390726753</c:v>
                </c:pt>
                <c:pt idx="33">
                  <c:v>1.4379430456218441</c:v>
                </c:pt>
                <c:pt idx="34">
                  <c:v>1.4970282983623804</c:v>
                </c:pt>
                <c:pt idx="35">
                  <c:v>1.4922611045335796</c:v>
                </c:pt>
                <c:pt idx="36">
                  <c:v>1.4931836498752391</c:v>
                </c:pt>
                <c:pt idx="37">
                  <c:v>1.4265348521979551</c:v>
                </c:pt>
                <c:pt idx="38">
                  <c:v>1.4520468551138876</c:v>
                </c:pt>
                <c:pt idx="39">
                  <c:v>1.4560184007198707</c:v>
                </c:pt>
                <c:pt idx="40">
                  <c:v>1.5275673067142075</c:v>
                </c:pt>
                <c:pt idx="41">
                  <c:v>1.5700233776898396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33312"/>
        <c:axId val="40906112"/>
      </c:lineChart>
      <c:catAx>
        <c:axId val="4193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906112"/>
        <c:crosses val="autoZero"/>
        <c:auto val="1"/>
        <c:lblAlgn val="ctr"/>
        <c:lblOffset val="100"/>
        <c:noMultiLvlLbl val="0"/>
      </c:catAx>
      <c:valAx>
        <c:axId val="40906112"/>
        <c:scaling>
          <c:orientation val="minMax"/>
          <c:max val="2.5"/>
          <c:min val="1"/>
        </c:scaling>
        <c:delete val="0"/>
        <c:axPos val="l"/>
        <c:numFmt formatCode="0.00" sourceLinked="1"/>
        <c:majorTickMark val="out"/>
        <c:minorTickMark val="none"/>
        <c:tickLblPos val="nextTo"/>
        <c:crossAx val="4193331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marker>
            <c:symbol val="none"/>
          </c:marker>
          <c:cat>
            <c:numRef>
              <c:f>List1!$A$2:$A$97</c:f>
              <c:numCache>
                <c:formatCode>General</c:formatCode>
                <c:ptCount val="96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</c:numCache>
            </c:numRef>
          </c:cat>
          <c:val>
            <c:numRef>
              <c:f>List1!$B$2:$B$97</c:f>
              <c:numCache>
                <c:formatCode>0.00</c:formatCode>
                <c:ptCount val="96"/>
                <c:pt idx="0">
                  <c:v>2.964</c:v>
                </c:pt>
                <c:pt idx="1">
                  <c:v>3.0350000000000001</c:v>
                </c:pt>
                <c:pt idx="2">
                  <c:v>2.8820000000000001</c:v>
                </c:pt>
                <c:pt idx="3">
                  <c:v>2.7679999999999998</c:v>
                </c:pt>
                <c:pt idx="4">
                  <c:v>2.59</c:v>
                </c:pt>
                <c:pt idx="5">
                  <c:v>2.484</c:v>
                </c:pt>
                <c:pt idx="6">
                  <c:v>2.3919999999999999</c:v>
                </c:pt>
                <c:pt idx="7">
                  <c:v>2.2370000000000001</c:v>
                </c:pt>
                <c:pt idx="8">
                  <c:v>2.2090000000000001</c:v>
                </c:pt>
                <c:pt idx="9">
                  <c:v>2.1240000000000001</c:v>
                </c:pt>
                <c:pt idx="10">
                  <c:v>2.149</c:v>
                </c:pt>
                <c:pt idx="11">
                  <c:v>2.0259999999999998</c:v>
                </c:pt>
                <c:pt idx="12">
                  <c:v>1.966</c:v>
                </c:pt>
                <c:pt idx="13">
                  <c:v>1.8260000000000001</c:v>
                </c:pt>
                <c:pt idx="14">
                  <c:v>1.774</c:v>
                </c:pt>
                <c:pt idx="15">
                  <c:v>1.6779999999999999</c:v>
                </c:pt>
                <c:pt idx="16">
                  <c:v>1.6639999999999999</c:v>
                </c:pt>
                <c:pt idx="17">
                  <c:v>1.69</c:v>
                </c:pt>
                <c:pt idx="18">
                  <c:v>1.8240000000000001</c:v>
                </c:pt>
                <c:pt idx="19">
                  <c:v>1.9359999999999999</c:v>
                </c:pt>
                <c:pt idx="20">
                  <c:v>2.2120000000000002</c:v>
                </c:pt>
                <c:pt idx="21">
                  <c:v>2.2629999999999999</c:v>
                </c:pt>
                <c:pt idx="22">
                  <c:v>2.419</c:v>
                </c:pt>
                <c:pt idx="23">
                  <c:v>2.782</c:v>
                </c:pt>
                <c:pt idx="24">
                  <c:v>2.798</c:v>
                </c:pt>
                <c:pt idx="25">
                  <c:v>2.673</c:v>
                </c:pt>
                <c:pt idx="26">
                  <c:v>3.254</c:v>
                </c:pt>
                <c:pt idx="27">
                  <c:v>3.05</c:v>
                </c:pt>
                <c:pt idx="28">
                  <c:v>2.8860000000000001</c:v>
                </c:pt>
                <c:pt idx="29">
                  <c:v>2.7282834154249267</c:v>
                </c:pt>
                <c:pt idx="30">
                  <c:v>2.8007815192912786</c:v>
                </c:pt>
                <c:pt idx="31">
                  <c:v>2.7631617847197503</c:v>
                </c:pt>
                <c:pt idx="32">
                  <c:v>2.7015039765888393</c:v>
                </c:pt>
                <c:pt idx="33">
                  <c:v>2.6108291321674018</c:v>
                </c:pt>
                <c:pt idx="34">
                  <c:v>2.5813773560639928</c:v>
                </c:pt>
                <c:pt idx="35">
                  <c:v>2.5778241373140536</c:v>
                </c:pt>
                <c:pt idx="36">
                  <c:v>2.5683647185085761</c:v>
                </c:pt>
                <c:pt idx="37">
                  <c:v>2.49513599699412</c:v>
                </c:pt>
                <c:pt idx="38">
                  <c:v>2.3052808627973742</c:v>
                </c:pt>
                <c:pt idx="39">
                  <c:v>2.1216795416129122</c:v>
                </c:pt>
                <c:pt idx="40">
                  <c:v>2.1135583131943148</c:v>
                </c:pt>
                <c:pt idx="41">
                  <c:v>2.1328366864876922</c:v>
                </c:pt>
                <c:pt idx="42">
                  <c:v>2.1404483468639355</c:v>
                </c:pt>
                <c:pt idx="43">
                  <c:v>2.3326247379615883</c:v>
                </c:pt>
                <c:pt idx="44">
                  <c:v>2.3566602972040243</c:v>
                </c:pt>
                <c:pt idx="45">
                  <c:v>2.1785351865603384</c:v>
                </c:pt>
                <c:pt idx="46">
                  <c:v>2.0082193524687226</c:v>
                </c:pt>
                <c:pt idx="47">
                  <c:v>1.8970936092409847</c:v>
                </c:pt>
                <c:pt idx="48">
                  <c:v>1.8275153301366418</c:v>
                </c:pt>
                <c:pt idx="49">
                  <c:v>1.8592523109265224</c:v>
                </c:pt>
                <c:pt idx="50">
                  <c:v>1.9127147540750222</c:v>
                </c:pt>
                <c:pt idx="51">
                  <c:v>1.9784952047269531</c:v>
                </c:pt>
                <c:pt idx="52">
                  <c:v>2.0744320855925098</c:v>
                </c:pt>
                <c:pt idx="53">
                  <c:v>2.2868089135240006</c:v>
                </c:pt>
                <c:pt idx="54">
                  <c:v>2.4316074122620774</c:v>
                </c:pt>
                <c:pt idx="55">
                  <c:v>2.4019934115154684</c:v>
                </c:pt>
                <c:pt idx="56">
                  <c:v>2.3621097892740117</c:v>
                </c:pt>
                <c:pt idx="57">
                  <c:v>2.3196625406375078</c:v>
                </c:pt>
                <c:pt idx="58">
                  <c:v>2.3246411216931118</c:v>
                </c:pt>
                <c:pt idx="59">
                  <c:v>2.2863633202861027</c:v>
                </c:pt>
                <c:pt idx="60">
                  <c:v>2.0964112680741844</c:v>
                </c:pt>
                <c:pt idx="61">
                  <c:v>2.0162515913703598</c:v>
                </c:pt>
                <c:pt idx="62">
                  <c:v>2.0076063020830586</c:v>
                </c:pt>
                <c:pt idx="63">
                  <c:v>1.9629674626412401</c:v>
                </c:pt>
                <c:pt idx="64">
                  <c:v>1.9663183845248555</c:v>
                </c:pt>
                <c:pt idx="65">
                  <c:v>1.9620373237179862</c:v>
                </c:pt>
                <c:pt idx="66">
                  <c:v>1.9358016106578162</c:v>
                </c:pt>
                <c:pt idx="67">
                  <c:v>1.9098192159983742</c:v>
                </c:pt>
                <c:pt idx="68">
                  <c:v>1.9402638140326094</c:v>
                </c:pt>
                <c:pt idx="69">
                  <c:v>1.8736475361005336</c:v>
                </c:pt>
                <c:pt idx="70">
                  <c:v>1.8932124981513154</c:v>
                </c:pt>
                <c:pt idx="71">
                  <c:v>1.8609471790457586</c:v>
                </c:pt>
                <c:pt idx="72">
                  <c:v>1.7147855670589944</c:v>
                </c:pt>
                <c:pt idx="73">
                  <c:v>1.6656434021756985</c:v>
                </c:pt>
                <c:pt idx="74">
                  <c:v>1.4383068517413531</c:v>
                </c:pt>
                <c:pt idx="75">
                  <c:v>1.277736741397228</c:v>
                </c:pt>
                <c:pt idx="76">
                  <c:v>1.1852539520167238</c:v>
                </c:pt>
                <c:pt idx="77">
                  <c:v>1.1726206666511285</c:v>
                </c:pt>
                <c:pt idx="78">
                  <c:v>1.1565974269221166</c:v>
                </c:pt>
                <c:pt idx="79">
                  <c:v>1.132838166996051</c:v>
                </c:pt>
                <c:pt idx="80">
                  <c:v>1.1436334707182021</c:v>
                </c:pt>
                <c:pt idx="81">
                  <c:v>1.1457218729969021</c:v>
                </c:pt>
                <c:pt idx="82">
                  <c:v>1.1706765949749462</c:v>
                </c:pt>
                <c:pt idx="83">
                  <c:v>1.1786847220730989</c:v>
                </c:pt>
                <c:pt idx="84">
                  <c:v>1.2264417219688655</c:v>
                </c:pt>
                <c:pt idx="85">
                  <c:v>1.2815384605310207</c:v>
                </c:pt>
                <c:pt idx="86">
                  <c:v>1.3279478390726753</c:v>
                </c:pt>
                <c:pt idx="87">
                  <c:v>1.4379430456218441</c:v>
                </c:pt>
                <c:pt idx="88">
                  <c:v>1.4970282983623804</c:v>
                </c:pt>
                <c:pt idx="89">
                  <c:v>1.4922611045335796</c:v>
                </c:pt>
                <c:pt idx="90">
                  <c:v>1.4931836498752391</c:v>
                </c:pt>
                <c:pt idx="91">
                  <c:v>1.4265348521979551</c:v>
                </c:pt>
                <c:pt idx="92">
                  <c:v>1.4520468551138876</c:v>
                </c:pt>
                <c:pt idx="93">
                  <c:v>1.4560184007198707</c:v>
                </c:pt>
                <c:pt idx="94">
                  <c:v>1.5275673067142075</c:v>
                </c:pt>
                <c:pt idx="95">
                  <c:v>1.5700233776898396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43936"/>
        <c:axId val="40908416"/>
      </c:lineChart>
      <c:catAx>
        <c:axId val="5034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908416"/>
        <c:crosses val="autoZero"/>
        <c:auto val="1"/>
        <c:lblAlgn val="ctr"/>
        <c:lblOffset val="100"/>
        <c:noMultiLvlLbl val="0"/>
      </c:catAx>
      <c:valAx>
        <c:axId val="4090841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0343936"/>
        <c:crosses val="autoZero"/>
        <c:crossBetween val="between"/>
        <c:minorUnit val="2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marker>
            <c:symbol val="none"/>
          </c:marker>
          <c:cat>
            <c:numRef>
              <c:f>List1!$A$2:$A$97</c:f>
              <c:numCache>
                <c:formatCode>General</c:formatCode>
                <c:ptCount val="96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</c:numCache>
            </c:numRef>
          </c:cat>
          <c:val>
            <c:numRef>
              <c:f>List1!$B$2:$B$97</c:f>
              <c:numCache>
                <c:formatCode>0.00</c:formatCode>
                <c:ptCount val="96"/>
                <c:pt idx="0">
                  <c:v>2.964</c:v>
                </c:pt>
                <c:pt idx="1">
                  <c:v>3.0350000000000001</c:v>
                </c:pt>
                <c:pt idx="2">
                  <c:v>2.8820000000000001</c:v>
                </c:pt>
                <c:pt idx="3">
                  <c:v>2.7679999999999998</c:v>
                </c:pt>
                <c:pt idx="4">
                  <c:v>2.59</c:v>
                </c:pt>
                <c:pt idx="5">
                  <c:v>2.484</c:v>
                </c:pt>
                <c:pt idx="6">
                  <c:v>2.3919999999999999</c:v>
                </c:pt>
                <c:pt idx="7">
                  <c:v>2.2370000000000001</c:v>
                </c:pt>
                <c:pt idx="8">
                  <c:v>2.2090000000000001</c:v>
                </c:pt>
                <c:pt idx="9">
                  <c:v>2.1240000000000001</c:v>
                </c:pt>
                <c:pt idx="10">
                  <c:v>2.149</c:v>
                </c:pt>
                <c:pt idx="11">
                  <c:v>2.0259999999999998</c:v>
                </c:pt>
                <c:pt idx="12">
                  <c:v>1.966</c:v>
                </c:pt>
                <c:pt idx="13">
                  <c:v>1.8260000000000001</c:v>
                </c:pt>
                <c:pt idx="14">
                  <c:v>1.774</c:v>
                </c:pt>
                <c:pt idx="15">
                  <c:v>1.6779999999999999</c:v>
                </c:pt>
                <c:pt idx="16">
                  <c:v>1.6639999999999999</c:v>
                </c:pt>
                <c:pt idx="17">
                  <c:v>1.69</c:v>
                </c:pt>
                <c:pt idx="18">
                  <c:v>1.8240000000000001</c:v>
                </c:pt>
                <c:pt idx="19">
                  <c:v>1.9359999999999999</c:v>
                </c:pt>
                <c:pt idx="20">
                  <c:v>2.2120000000000002</c:v>
                </c:pt>
                <c:pt idx="21">
                  <c:v>2.2629999999999999</c:v>
                </c:pt>
                <c:pt idx="22">
                  <c:v>2.419</c:v>
                </c:pt>
                <c:pt idx="23">
                  <c:v>2.782</c:v>
                </c:pt>
                <c:pt idx="24">
                  <c:v>2.798</c:v>
                </c:pt>
                <c:pt idx="25">
                  <c:v>2.673</c:v>
                </c:pt>
                <c:pt idx="26">
                  <c:v>3.254</c:v>
                </c:pt>
                <c:pt idx="27">
                  <c:v>3.05</c:v>
                </c:pt>
                <c:pt idx="28">
                  <c:v>2.8860000000000001</c:v>
                </c:pt>
                <c:pt idx="29">
                  <c:v>2.7282834154249267</c:v>
                </c:pt>
                <c:pt idx="30">
                  <c:v>2.8007815192912786</c:v>
                </c:pt>
                <c:pt idx="31">
                  <c:v>2.7631617847197503</c:v>
                </c:pt>
                <c:pt idx="32">
                  <c:v>2.7015039765888393</c:v>
                </c:pt>
                <c:pt idx="33">
                  <c:v>2.6108291321674018</c:v>
                </c:pt>
                <c:pt idx="34">
                  <c:v>2.5813773560639928</c:v>
                </c:pt>
                <c:pt idx="35">
                  <c:v>2.5778241373140536</c:v>
                </c:pt>
                <c:pt idx="36">
                  <c:v>2.5683647185085761</c:v>
                </c:pt>
                <c:pt idx="37">
                  <c:v>2.49513599699412</c:v>
                </c:pt>
                <c:pt idx="38">
                  <c:v>2.3052808627973742</c:v>
                </c:pt>
                <c:pt idx="39">
                  <c:v>2.1216795416129122</c:v>
                </c:pt>
                <c:pt idx="40">
                  <c:v>2.1135583131943148</c:v>
                </c:pt>
                <c:pt idx="41">
                  <c:v>2.1328366864876922</c:v>
                </c:pt>
                <c:pt idx="42">
                  <c:v>2.1404483468639355</c:v>
                </c:pt>
                <c:pt idx="43">
                  <c:v>2.3326247379615883</c:v>
                </c:pt>
                <c:pt idx="44">
                  <c:v>2.3566602972040243</c:v>
                </c:pt>
                <c:pt idx="45">
                  <c:v>2.1785351865603384</c:v>
                </c:pt>
                <c:pt idx="46">
                  <c:v>2.0082193524687226</c:v>
                </c:pt>
                <c:pt idx="47">
                  <c:v>1.8970936092409847</c:v>
                </c:pt>
                <c:pt idx="48">
                  <c:v>1.8275153301366418</c:v>
                </c:pt>
                <c:pt idx="49">
                  <c:v>1.8592523109265224</c:v>
                </c:pt>
                <c:pt idx="50">
                  <c:v>1.9127147540750222</c:v>
                </c:pt>
                <c:pt idx="51">
                  <c:v>1.9784952047269531</c:v>
                </c:pt>
                <c:pt idx="52">
                  <c:v>2.0744320855925098</c:v>
                </c:pt>
                <c:pt idx="53">
                  <c:v>2.2868089135240006</c:v>
                </c:pt>
                <c:pt idx="54">
                  <c:v>2.4316074122620774</c:v>
                </c:pt>
                <c:pt idx="55">
                  <c:v>2.4019934115154684</c:v>
                </c:pt>
                <c:pt idx="56">
                  <c:v>2.3621097892740117</c:v>
                </c:pt>
                <c:pt idx="57">
                  <c:v>2.3196625406375078</c:v>
                </c:pt>
                <c:pt idx="58">
                  <c:v>2.3246411216931118</c:v>
                </c:pt>
                <c:pt idx="59">
                  <c:v>2.2863633202861027</c:v>
                </c:pt>
                <c:pt idx="60">
                  <c:v>2.0964112680741844</c:v>
                </c:pt>
                <c:pt idx="61">
                  <c:v>2.0162515913703598</c:v>
                </c:pt>
                <c:pt idx="62">
                  <c:v>2.0076063020830586</c:v>
                </c:pt>
                <c:pt idx="63">
                  <c:v>1.9629674626412401</c:v>
                </c:pt>
                <c:pt idx="64">
                  <c:v>1.9663183845248555</c:v>
                </c:pt>
                <c:pt idx="65">
                  <c:v>1.9620373237179862</c:v>
                </c:pt>
                <c:pt idx="66">
                  <c:v>1.9358016106578162</c:v>
                </c:pt>
                <c:pt idx="67">
                  <c:v>1.9098192159983742</c:v>
                </c:pt>
                <c:pt idx="68">
                  <c:v>1.9402638140326094</c:v>
                </c:pt>
                <c:pt idx="69">
                  <c:v>1.8736475361005336</c:v>
                </c:pt>
                <c:pt idx="70">
                  <c:v>1.8932124981513154</c:v>
                </c:pt>
                <c:pt idx="71">
                  <c:v>1.8609471790457586</c:v>
                </c:pt>
                <c:pt idx="72">
                  <c:v>1.7147855670589944</c:v>
                </c:pt>
                <c:pt idx="73">
                  <c:v>1.6656434021756985</c:v>
                </c:pt>
                <c:pt idx="74">
                  <c:v>1.4383068517413531</c:v>
                </c:pt>
                <c:pt idx="75">
                  <c:v>1.277736741397228</c:v>
                </c:pt>
                <c:pt idx="76">
                  <c:v>1.1852539520167238</c:v>
                </c:pt>
                <c:pt idx="77">
                  <c:v>1.1726206666511285</c:v>
                </c:pt>
                <c:pt idx="78">
                  <c:v>1.1565974269221166</c:v>
                </c:pt>
                <c:pt idx="79">
                  <c:v>1.132838166996051</c:v>
                </c:pt>
                <c:pt idx="80">
                  <c:v>1.1436334707182021</c:v>
                </c:pt>
                <c:pt idx="81">
                  <c:v>1.1457218729969021</c:v>
                </c:pt>
                <c:pt idx="82">
                  <c:v>1.1706765949749462</c:v>
                </c:pt>
                <c:pt idx="83">
                  <c:v>1.1786847220730989</c:v>
                </c:pt>
                <c:pt idx="84">
                  <c:v>1.2264417219688655</c:v>
                </c:pt>
                <c:pt idx="85">
                  <c:v>1.2815384605310207</c:v>
                </c:pt>
                <c:pt idx="86">
                  <c:v>1.3279478390726753</c:v>
                </c:pt>
                <c:pt idx="87">
                  <c:v>1.4379430456218441</c:v>
                </c:pt>
                <c:pt idx="88">
                  <c:v>1.4970282983623804</c:v>
                </c:pt>
                <c:pt idx="89">
                  <c:v>1.4922611045335796</c:v>
                </c:pt>
                <c:pt idx="90">
                  <c:v>1.4931836498752391</c:v>
                </c:pt>
                <c:pt idx="91">
                  <c:v>1.4265348521979551</c:v>
                </c:pt>
                <c:pt idx="92">
                  <c:v>1.4520468551138876</c:v>
                </c:pt>
                <c:pt idx="93">
                  <c:v>1.4560184007198707</c:v>
                </c:pt>
                <c:pt idx="94">
                  <c:v>1.5275673067142075</c:v>
                </c:pt>
                <c:pt idx="95">
                  <c:v>1.5700233776898396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97184"/>
        <c:axId val="41317440"/>
      </c:lineChart>
      <c:catAx>
        <c:axId val="3599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317440"/>
        <c:crosses val="autoZero"/>
        <c:auto val="1"/>
        <c:lblAlgn val="ctr"/>
        <c:lblOffset val="100"/>
        <c:noMultiLvlLbl val="0"/>
      </c:catAx>
      <c:valAx>
        <c:axId val="4131744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5997184"/>
        <c:crosses val="autoZero"/>
        <c:crossBetween val="between"/>
        <c:minorUnit val="2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marker>
            <c:symbol val="none"/>
          </c:marker>
          <c:cat>
            <c:numRef>
              <c:f>List1!$A$2:$A$207</c:f>
              <c:numCache>
                <c:formatCode>General</c:formatCode>
                <c:ptCount val="206"/>
                <c:pt idx="0">
                  <c:v>1810</c:v>
                </c:pt>
                <c:pt idx="1">
                  <c:v>1811</c:v>
                </c:pt>
                <c:pt idx="2">
                  <c:v>1812</c:v>
                </c:pt>
                <c:pt idx="3">
                  <c:v>1813</c:v>
                </c:pt>
                <c:pt idx="4">
                  <c:v>1814</c:v>
                </c:pt>
                <c:pt idx="5">
                  <c:v>1815</c:v>
                </c:pt>
                <c:pt idx="6">
                  <c:v>1816</c:v>
                </c:pt>
                <c:pt idx="7">
                  <c:v>1817</c:v>
                </c:pt>
                <c:pt idx="8">
                  <c:v>1818</c:v>
                </c:pt>
                <c:pt idx="9">
                  <c:v>1819</c:v>
                </c:pt>
                <c:pt idx="10">
                  <c:v>1820</c:v>
                </c:pt>
                <c:pt idx="11">
                  <c:v>1821</c:v>
                </c:pt>
                <c:pt idx="12">
                  <c:v>1822</c:v>
                </c:pt>
                <c:pt idx="13">
                  <c:v>1823</c:v>
                </c:pt>
                <c:pt idx="14">
                  <c:v>1824</c:v>
                </c:pt>
                <c:pt idx="15">
                  <c:v>1825</c:v>
                </c:pt>
                <c:pt idx="16">
                  <c:v>1826</c:v>
                </c:pt>
                <c:pt idx="17">
                  <c:v>1827</c:v>
                </c:pt>
                <c:pt idx="18">
                  <c:v>1828</c:v>
                </c:pt>
                <c:pt idx="19">
                  <c:v>1829</c:v>
                </c:pt>
                <c:pt idx="20">
                  <c:v>1830</c:v>
                </c:pt>
                <c:pt idx="21">
                  <c:v>1831</c:v>
                </c:pt>
                <c:pt idx="22">
                  <c:v>1832</c:v>
                </c:pt>
                <c:pt idx="23">
                  <c:v>1833</c:v>
                </c:pt>
                <c:pt idx="24">
                  <c:v>1834</c:v>
                </c:pt>
                <c:pt idx="25">
                  <c:v>1835</c:v>
                </c:pt>
                <c:pt idx="26">
                  <c:v>1836</c:v>
                </c:pt>
                <c:pt idx="27">
                  <c:v>1837</c:v>
                </c:pt>
                <c:pt idx="28">
                  <c:v>1838</c:v>
                </c:pt>
                <c:pt idx="29">
                  <c:v>1839</c:v>
                </c:pt>
                <c:pt idx="30">
                  <c:v>1840</c:v>
                </c:pt>
                <c:pt idx="31">
                  <c:v>1841</c:v>
                </c:pt>
                <c:pt idx="32">
                  <c:v>1842</c:v>
                </c:pt>
                <c:pt idx="33">
                  <c:v>1843</c:v>
                </c:pt>
                <c:pt idx="34">
                  <c:v>1844</c:v>
                </c:pt>
                <c:pt idx="35">
                  <c:v>1845</c:v>
                </c:pt>
                <c:pt idx="36">
                  <c:v>1846</c:v>
                </c:pt>
                <c:pt idx="37">
                  <c:v>1847</c:v>
                </c:pt>
                <c:pt idx="38">
                  <c:v>1848</c:v>
                </c:pt>
                <c:pt idx="39">
                  <c:v>1849</c:v>
                </c:pt>
                <c:pt idx="40">
                  <c:v>1850</c:v>
                </c:pt>
                <c:pt idx="41">
                  <c:v>1851</c:v>
                </c:pt>
                <c:pt idx="42">
                  <c:v>1852</c:v>
                </c:pt>
                <c:pt idx="43">
                  <c:v>1853</c:v>
                </c:pt>
                <c:pt idx="44">
                  <c:v>1854</c:v>
                </c:pt>
                <c:pt idx="45">
                  <c:v>1855</c:v>
                </c:pt>
                <c:pt idx="46">
                  <c:v>1856</c:v>
                </c:pt>
                <c:pt idx="47">
                  <c:v>1857</c:v>
                </c:pt>
                <c:pt idx="48">
                  <c:v>1858</c:v>
                </c:pt>
                <c:pt idx="49">
                  <c:v>1859</c:v>
                </c:pt>
                <c:pt idx="50">
                  <c:v>1860</c:v>
                </c:pt>
                <c:pt idx="51">
                  <c:v>1861</c:v>
                </c:pt>
                <c:pt idx="52">
                  <c:v>1862</c:v>
                </c:pt>
                <c:pt idx="53">
                  <c:v>1863</c:v>
                </c:pt>
                <c:pt idx="54">
                  <c:v>1864</c:v>
                </c:pt>
                <c:pt idx="55">
                  <c:v>1865</c:v>
                </c:pt>
                <c:pt idx="56">
                  <c:v>1866</c:v>
                </c:pt>
                <c:pt idx="57">
                  <c:v>1867</c:v>
                </c:pt>
                <c:pt idx="58">
                  <c:v>1868</c:v>
                </c:pt>
                <c:pt idx="59">
                  <c:v>1869</c:v>
                </c:pt>
                <c:pt idx="60">
                  <c:v>1870</c:v>
                </c:pt>
                <c:pt idx="61">
                  <c:v>1871</c:v>
                </c:pt>
                <c:pt idx="62">
                  <c:v>1872</c:v>
                </c:pt>
                <c:pt idx="63">
                  <c:v>1873</c:v>
                </c:pt>
                <c:pt idx="64">
                  <c:v>1874</c:v>
                </c:pt>
                <c:pt idx="65">
                  <c:v>1875</c:v>
                </c:pt>
                <c:pt idx="66">
                  <c:v>1876</c:v>
                </c:pt>
                <c:pt idx="67">
                  <c:v>1877</c:v>
                </c:pt>
                <c:pt idx="68">
                  <c:v>1878</c:v>
                </c:pt>
                <c:pt idx="69">
                  <c:v>1879</c:v>
                </c:pt>
                <c:pt idx="70">
                  <c:v>1880</c:v>
                </c:pt>
                <c:pt idx="71">
                  <c:v>1881</c:v>
                </c:pt>
                <c:pt idx="72">
                  <c:v>1882</c:v>
                </c:pt>
                <c:pt idx="73">
                  <c:v>1883</c:v>
                </c:pt>
                <c:pt idx="74">
                  <c:v>1884</c:v>
                </c:pt>
                <c:pt idx="75">
                  <c:v>1885</c:v>
                </c:pt>
                <c:pt idx="76">
                  <c:v>1886</c:v>
                </c:pt>
                <c:pt idx="77">
                  <c:v>1887</c:v>
                </c:pt>
                <c:pt idx="78">
                  <c:v>1888</c:v>
                </c:pt>
                <c:pt idx="79">
                  <c:v>1889</c:v>
                </c:pt>
                <c:pt idx="80">
                  <c:v>1890</c:v>
                </c:pt>
                <c:pt idx="81">
                  <c:v>1891</c:v>
                </c:pt>
                <c:pt idx="82">
                  <c:v>1892</c:v>
                </c:pt>
                <c:pt idx="83">
                  <c:v>1893</c:v>
                </c:pt>
                <c:pt idx="84">
                  <c:v>1894</c:v>
                </c:pt>
                <c:pt idx="85">
                  <c:v>1895</c:v>
                </c:pt>
                <c:pt idx="86">
                  <c:v>1896</c:v>
                </c:pt>
                <c:pt idx="87">
                  <c:v>1897</c:v>
                </c:pt>
                <c:pt idx="88">
                  <c:v>1898</c:v>
                </c:pt>
                <c:pt idx="89">
                  <c:v>1899</c:v>
                </c:pt>
                <c:pt idx="90">
                  <c:v>1900</c:v>
                </c:pt>
                <c:pt idx="91">
                  <c:v>1901</c:v>
                </c:pt>
                <c:pt idx="92">
                  <c:v>1902</c:v>
                </c:pt>
                <c:pt idx="93">
                  <c:v>1903</c:v>
                </c:pt>
                <c:pt idx="94">
                  <c:v>1904</c:v>
                </c:pt>
                <c:pt idx="95">
                  <c:v>1905</c:v>
                </c:pt>
                <c:pt idx="96">
                  <c:v>1906</c:v>
                </c:pt>
                <c:pt idx="97">
                  <c:v>1907</c:v>
                </c:pt>
                <c:pt idx="98">
                  <c:v>1908</c:v>
                </c:pt>
                <c:pt idx="99">
                  <c:v>1909</c:v>
                </c:pt>
                <c:pt idx="100">
                  <c:v>1910</c:v>
                </c:pt>
                <c:pt idx="101">
                  <c:v>1911</c:v>
                </c:pt>
                <c:pt idx="102">
                  <c:v>1912</c:v>
                </c:pt>
                <c:pt idx="103">
                  <c:v>1913</c:v>
                </c:pt>
                <c:pt idx="104">
                  <c:v>1914</c:v>
                </c:pt>
                <c:pt idx="105">
                  <c:v>1915</c:v>
                </c:pt>
                <c:pt idx="106">
                  <c:v>1916</c:v>
                </c:pt>
                <c:pt idx="107">
                  <c:v>1917</c:v>
                </c:pt>
                <c:pt idx="108">
                  <c:v>1918</c:v>
                </c:pt>
                <c:pt idx="109">
                  <c:v>1919</c:v>
                </c:pt>
                <c:pt idx="110">
                  <c:v>1920</c:v>
                </c:pt>
                <c:pt idx="111">
                  <c:v>1921</c:v>
                </c:pt>
                <c:pt idx="112">
                  <c:v>1922</c:v>
                </c:pt>
                <c:pt idx="113">
                  <c:v>1923</c:v>
                </c:pt>
                <c:pt idx="114">
                  <c:v>1924</c:v>
                </c:pt>
                <c:pt idx="115">
                  <c:v>1925</c:v>
                </c:pt>
                <c:pt idx="116">
                  <c:v>1926</c:v>
                </c:pt>
                <c:pt idx="117">
                  <c:v>1927</c:v>
                </c:pt>
                <c:pt idx="118">
                  <c:v>1928</c:v>
                </c:pt>
                <c:pt idx="119">
                  <c:v>1929</c:v>
                </c:pt>
                <c:pt idx="120">
                  <c:v>1930</c:v>
                </c:pt>
                <c:pt idx="121">
                  <c:v>1931</c:v>
                </c:pt>
                <c:pt idx="122">
                  <c:v>1932</c:v>
                </c:pt>
                <c:pt idx="123">
                  <c:v>1933</c:v>
                </c:pt>
                <c:pt idx="124">
                  <c:v>1934</c:v>
                </c:pt>
                <c:pt idx="125">
                  <c:v>1935</c:v>
                </c:pt>
                <c:pt idx="126">
                  <c:v>1936</c:v>
                </c:pt>
                <c:pt idx="127">
                  <c:v>1937</c:v>
                </c:pt>
                <c:pt idx="128">
                  <c:v>1938</c:v>
                </c:pt>
                <c:pt idx="129">
                  <c:v>1939</c:v>
                </c:pt>
                <c:pt idx="130">
                  <c:v>1940</c:v>
                </c:pt>
                <c:pt idx="131">
                  <c:v>1941</c:v>
                </c:pt>
                <c:pt idx="132">
                  <c:v>1942</c:v>
                </c:pt>
                <c:pt idx="133">
                  <c:v>1943</c:v>
                </c:pt>
                <c:pt idx="134">
                  <c:v>1944</c:v>
                </c:pt>
                <c:pt idx="135">
                  <c:v>1945</c:v>
                </c:pt>
                <c:pt idx="136">
                  <c:v>1946</c:v>
                </c:pt>
                <c:pt idx="137">
                  <c:v>1947</c:v>
                </c:pt>
                <c:pt idx="138">
                  <c:v>1948</c:v>
                </c:pt>
                <c:pt idx="139">
                  <c:v>1949</c:v>
                </c:pt>
                <c:pt idx="140">
                  <c:v>1950</c:v>
                </c:pt>
                <c:pt idx="141">
                  <c:v>1951</c:v>
                </c:pt>
                <c:pt idx="142">
                  <c:v>1952</c:v>
                </c:pt>
                <c:pt idx="143">
                  <c:v>1953</c:v>
                </c:pt>
                <c:pt idx="144">
                  <c:v>1954</c:v>
                </c:pt>
                <c:pt idx="145">
                  <c:v>1955</c:v>
                </c:pt>
                <c:pt idx="146">
                  <c:v>1956</c:v>
                </c:pt>
                <c:pt idx="147">
                  <c:v>1957</c:v>
                </c:pt>
                <c:pt idx="148">
                  <c:v>1958</c:v>
                </c:pt>
                <c:pt idx="149">
                  <c:v>1959</c:v>
                </c:pt>
                <c:pt idx="150">
                  <c:v>1960</c:v>
                </c:pt>
                <c:pt idx="151">
                  <c:v>1961</c:v>
                </c:pt>
                <c:pt idx="152">
                  <c:v>1962</c:v>
                </c:pt>
                <c:pt idx="153">
                  <c:v>1963</c:v>
                </c:pt>
                <c:pt idx="154">
                  <c:v>1964</c:v>
                </c:pt>
                <c:pt idx="155">
                  <c:v>1965</c:v>
                </c:pt>
                <c:pt idx="156">
                  <c:v>1966</c:v>
                </c:pt>
                <c:pt idx="157">
                  <c:v>1967</c:v>
                </c:pt>
                <c:pt idx="158">
                  <c:v>1968</c:v>
                </c:pt>
                <c:pt idx="159">
                  <c:v>1969</c:v>
                </c:pt>
                <c:pt idx="160">
                  <c:v>1970</c:v>
                </c:pt>
                <c:pt idx="161">
                  <c:v>1971</c:v>
                </c:pt>
                <c:pt idx="162">
                  <c:v>1972</c:v>
                </c:pt>
                <c:pt idx="163">
                  <c:v>1973</c:v>
                </c:pt>
                <c:pt idx="164">
                  <c:v>1974</c:v>
                </c:pt>
                <c:pt idx="165">
                  <c:v>1975</c:v>
                </c:pt>
                <c:pt idx="166">
                  <c:v>1976</c:v>
                </c:pt>
                <c:pt idx="167">
                  <c:v>1977</c:v>
                </c:pt>
                <c:pt idx="168">
                  <c:v>1978</c:v>
                </c:pt>
                <c:pt idx="169">
                  <c:v>1979</c:v>
                </c:pt>
                <c:pt idx="170">
                  <c:v>1980</c:v>
                </c:pt>
                <c:pt idx="171">
                  <c:v>1981</c:v>
                </c:pt>
                <c:pt idx="172">
                  <c:v>1982</c:v>
                </c:pt>
                <c:pt idx="173">
                  <c:v>1983</c:v>
                </c:pt>
                <c:pt idx="174">
                  <c:v>1984</c:v>
                </c:pt>
                <c:pt idx="175">
                  <c:v>1985</c:v>
                </c:pt>
                <c:pt idx="176">
                  <c:v>1986</c:v>
                </c:pt>
                <c:pt idx="177">
                  <c:v>1987</c:v>
                </c:pt>
                <c:pt idx="178">
                  <c:v>1988</c:v>
                </c:pt>
                <c:pt idx="179">
                  <c:v>1989</c:v>
                </c:pt>
                <c:pt idx="180">
                  <c:v>1990</c:v>
                </c:pt>
                <c:pt idx="181">
                  <c:v>1991</c:v>
                </c:pt>
                <c:pt idx="182">
                  <c:v>1992</c:v>
                </c:pt>
                <c:pt idx="183">
                  <c:v>1993</c:v>
                </c:pt>
                <c:pt idx="184">
                  <c:v>1994</c:v>
                </c:pt>
                <c:pt idx="185">
                  <c:v>1995</c:v>
                </c:pt>
                <c:pt idx="186">
                  <c:v>1996</c:v>
                </c:pt>
                <c:pt idx="187">
                  <c:v>1997</c:v>
                </c:pt>
                <c:pt idx="188">
                  <c:v>1998</c:v>
                </c:pt>
                <c:pt idx="189">
                  <c:v>1999</c:v>
                </c:pt>
                <c:pt idx="190">
                  <c:v>2000</c:v>
                </c:pt>
                <c:pt idx="191">
                  <c:v>2001</c:v>
                </c:pt>
                <c:pt idx="192">
                  <c:v>2002</c:v>
                </c:pt>
                <c:pt idx="193">
                  <c:v>2003</c:v>
                </c:pt>
                <c:pt idx="194">
                  <c:v>2004</c:v>
                </c:pt>
                <c:pt idx="195">
                  <c:v>2005</c:v>
                </c:pt>
                <c:pt idx="196">
                  <c:v>2006</c:v>
                </c:pt>
                <c:pt idx="197">
                  <c:v>2007</c:v>
                </c:pt>
                <c:pt idx="198">
                  <c:v>2008</c:v>
                </c:pt>
                <c:pt idx="199">
                  <c:v>2009</c:v>
                </c:pt>
                <c:pt idx="200">
                  <c:v>2010</c:v>
                </c:pt>
                <c:pt idx="201">
                  <c:v>2011</c:v>
                </c:pt>
                <c:pt idx="202">
                  <c:v>2012</c:v>
                </c:pt>
                <c:pt idx="203">
                  <c:v>2013</c:v>
                </c:pt>
                <c:pt idx="204">
                  <c:v>2014</c:v>
                </c:pt>
                <c:pt idx="205">
                  <c:v>2015</c:v>
                </c:pt>
              </c:numCache>
            </c:numRef>
          </c:cat>
          <c:val>
            <c:numRef>
              <c:f>List1!$B$2:$B$207</c:f>
              <c:numCache>
                <c:formatCode>General</c:formatCode>
                <c:ptCount val="206"/>
                <c:pt idx="0">
                  <c:v>30.384008628727816</c:v>
                </c:pt>
                <c:pt idx="1">
                  <c:v>27.068358275397042</c:v>
                </c:pt>
                <c:pt idx="2">
                  <c:v>28.588958759735871</c:v>
                </c:pt>
                <c:pt idx="3">
                  <c:v>24.895433990201209</c:v>
                </c:pt>
                <c:pt idx="4">
                  <c:v>28.823054924103541</c:v>
                </c:pt>
                <c:pt idx="9">
                  <c:v>26.868032539921664</c:v>
                </c:pt>
                <c:pt idx="10">
                  <c:v>22.634930064962742</c:v>
                </c:pt>
                <c:pt idx="11">
                  <c:v>23.766383295531277</c:v>
                </c:pt>
                <c:pt idx="12">
                  <c:v>26.395199627368331</c:v>
                </c:pt>
                <c:pt idx="13">
                  <c:v>24.968746052419512</c:v>
                </c:pt>
                <c:pt idx="14">
                  <c:v>23.940325433941116</c:v>
                </c:pt>
                <c:pt idx="15">
                  <c:v>23.811494771873054</c:v>
                </c:pt>
                <c:pt idx="16">
                  <c:v>23.721883118254588</c:v>
                </c:pt>
                <c:pt idx="17">
                  <c:v>26.218878989118011</c:v>
                </c:pt>
                <c:pt idx="18">
                  <c:v>28.456613115805222</c:v>
                </c:pt>
                <c:pt idx="19">
                  <c:v>26.872674031195746</c:v>
                </c:pt>
                <c:pt idx="20">
                  <c:v>24.402457391319146</c:v>
                </c:pt>
                <c:pt idx="21">
                  <c:v>24.805706793098359</c:v>
                </c:pt>
                <c:pt idx="22">
                  <c:v>25.603735708931758</c:v>
                </c:pt>
                <c:pt idx="23">
                  <c:v>27.701499138026346</c:v>
                </c:pt>
                <c:pt idx="24">
                  <c:v>29.477297859347406</c:v>
                </c:pt>
                <c:pt idx="25">
                  <c:v>26.608206763447178</c:v>
                </c:pt>
                <c:pt idx="26">
                  <c:v>24.667819064824563</c:v>
                </c:pt>
                <c:pt idx="27">
                  <c:v>27.114524105911247</c:v>
                </c:pt>
                <c:pt idx="28">
                  <c:v>23.707092874001077</c:v>
                </c:pt>
                <c:pt idx="29">
                  <c:v>26.90435842425558</c:v>
                </c:pt>
                <c:pt idx="30">
                  <c:v>24.001627857312666</c:v>
                </c:pt>
                <c:pt idx="31">
                  <c:v>25.425557420282907</c:v>
                </c:pt>
                <c:pt idx="32">
                  <c:v>25.746840826925443</c:v>
                </c:pt>
                <c:pt idx="33">
                  <c:v>29.023290096701572</c:v>
                </c:pt>
                <c:pt idx="34">
                  <c:v>22.818266182975186</c:v>
                </c:pt>
                <c:pt idx="35">
                  <c:v>25.587417173613154</c:v>
                </c:pt>
                <c:pt idx="36">
                  <c:v>25.725866198370106</c:v>
                </c:pt>
                <c:pt idx="37">
                  <c:v>25.799178907629145</c:v>
                </c:pt>
                <c:pt idx="38">
                  <c:v>27.049069587303876</c:v>
                </c:pt>
                <c:pt idx="39">
                  <c:v>24.379760887506116</c:v>
                </c:pt>
                <c:pt idx="40">
                  <c:v>26.833467561521253</c:v>
                </c:pt>
                <c:pt idx="41">
                  <c:v>24.678245923033664</c:v>
                </c:pt>
                <c:pt idx="42">
                  <c:v>26.178545117690394</c:v>
                </c:pt>
                <c:pt idx="43">
                  <c:v>24.022167074058178</c:v>
                </c:pt>
                <c:pt idx="44">
                  <c:v>24.215691334449122</c:v>
                </c:pt>
                <c:pt idx="45">
                  <c:v>26.967840114538355</c:v>
                </c:pt>
                <c:pt idx="46">
                  <c:v>25.136164302323767</c:v>
                </c:pt>
                <c:pt idx="47">
                  <c:v>24.296585788743275</c:v>
                </c:pt>
                <c:pt idx="48">
                  <c:v>25.928788490927296</c:v>
                </c:pt>
                <c:pt idx="49">
                  <c:v>25.326656265671144</c:v>
                </c:pt>
                <c:pt idx="50">
                  <c:v>24.262537691695801</c:v>
                </c:pt>
                <c:pt idx="51">
                  <c:v>26.589947297453769</c:v>
                </c:pt>
                <c:pt idx="52">
                  <c:v>25.937133825155961</c:v>
                </c:pt>
                <c:pt idx="53">
                  <c:v>26.036889465309997</c:v>
                </c:pt>
                <c:pt idx="54">
                  <c:v>27.652995520234697</c:v>
                </c:pt>
                <c:pt idx="55">
                  <c:v>26.187436645251466</c:v>
                </c:pt>
                <c:pt idx="56">
                  <c:v>29.359021208060959</c:v>
                </c:pt>
                <c:pt idx="57">
                  <c:v>26.846417036589145</c:v>
                </c:pt>
                <c:pt idx="58">
                  <c:v>24.865560572193374</c:v>
                </c:pt>
                <c:pt idx="59">
                  <c:v>25.408910484533259</c:v>
                </c:pt>
                <c:pt idx="60">
                  <c:v>24.9622508390534</c:v>
                </c:pt>
                <c:pt idx="61">
                  <c:v>24.799298120625622</c:v>
                </c:pt>
                <c:pt idx="62">
                  <c:v>28.089759801834074</c:v>
                </c:pt>
                <c:pt idx="63">
                  <c:v>29.254908874539964</c:v>
                </c:pt>
                <c:pt idx="64">
                  <c:v>25.347083240094932</c:v>
                </c:pt>
                <c:pt idx="65">
                  <c:v>23.510428610076911</c:v>
                </c:pt>
                <c:pt idx="66">
                  <c:v>25.319002857025342</c:v>
                </c:pt>
                <c:pt idx="67">
                  <c:v>28.02437357109449</c:v>
                </c:pt>
                <c:pt idx="68">
                  <c:v>26.612756264236904</c:v>
                </c:pt>
                <c:pt idx="69">
                  <c:v>24.525086015555935</c:v>
                </c:pt>
                <c:pt idx="70">
                  <c:v>25.794598686872643</c:v>
                </c:pt>
                <c:pt idx="71">
                  <c:v>27.016040394628487</c:v>
                </c:pt>
                <c:pt idx="72">
                  <c:v>26.390187902542174</c:v>
                </c:pt>
                <c:pt idx="73">
                  <c:v>26.308473789174698</c:v>
                </c:pt>
                <c:pt idx="74">
                  <c:v>26.449698849986277</c:v>
                </c:pt>
                <c:pt idx="75">
                  <c:v>26.232794208063037</c:v>
                </c:pt>
                <c:pt idx="76">
                  <c:v>27.351412648837957</c:v>
                </c:pt>
                <c:pt idx="77">
                  <c:v>25.528937629207043</c:v>
                </c:pt>
                <c:pt idx="78">
                  <c:v>26.432245477119547</c:v>
                </c:pt>
                <c:pt idx="79">
                  <c:v>24.87088796780353</c:v>
                </c:pt>
                <c:pt idx="80">
                  <c:v>27.8434372202783</c:v>
                </c:pt>
                <c:pt idx="81">
                  <c:v>25.361659581999458</c:v>
                </c:pt>
                <c:pt idx="82">
                  <c:v>27.296831499403417</c:v>
                </c:pt>
                <c:pt idx="83">
                  <c:v>25.420530731863984</c:v>
                </c:pt>
                <c:pt idx="84">
                  <c:v>26.582868803971216</c:v>
                </c:pt>
                <c:pt idx="85">
                  <c:v>24.831254207273808</c:v>
                </c:pt>
                <c:pt idx="86">
                  <c:v>23.898483355598408</c:v>
                </c:pt>
                <c:pt idx="87">
                  <c:v>24.152036243328865</c:v>
                </c:pt>
                <c:pt idx="88">
                  <c:v>23.628640293520441</c:v>
                </c:pt>
                <c:pt idx="89">
                  <c:v>23.558364443042695</c:v>
                </c:pt>
                <c:pt idx="90">
                  <c:v>23.92432648364392</c:v>
                </c:pt>
                <c:pt idx="91">
                  <c:v>22.117302390053599</c:v>
                </c:pt>
                <c:pt idx="92">
                  <c:v>21.93088626876775</c:v>
                </c:pt>
                <c:pt idx="93">
                  <c:v>22.199055240876454</c:v>
                </c:pt>
                <c:pt idx="94">
                  <c:v>22.367597403598573</c:v>
                </c:pt>
                <c:pt idx="95">
                  <c:v>24.185488706775935</c:v>
                </c:pt>
                <c:pt idx="96">
                  <c:v>20.492825657346987</c:v>
                </c:pt>
                <c:pt idx="97">
                  <c:v>21.423773265923359</c:v>
                </c:pt>
                <c:pt idx="98">
                  <c:v>20.657781805071199</c:v>
                </c:pt>
                <c:pt idx="99">
                  <c:v>21.050596446455156</c:v>
                </c:pt>
                <c:pt idx="100">
                  <c:v>18.970109401322404</c:v>
                </c:pt>
                <c:pt idx="101">
                  <c:v>20.253454644958271</c:v>
                </c:pt>
                <c:pt idx="102">
                  <c:v>18.647606753501432</c:v>
                </c:pt>
                <c:pt idx="103">
                  <c:v>18.430478437239277</c:v>
                </c:pt>
                <c:pt idx="104">
                  <c:v>17.935591705051213</c:v>
                </c:pt>
                <c:pt idx="105">
                  <c:v>21.559231833433163</c:v>
                </c:pt>
                <c:pt idx="106">
                  <c:v>18.962038277944256</c:v>
                </c:pt>
                <c:pt idx="107">
                  <c:v>18.14604212176291</c:v>
                </c:pt>
                <c:pt idx="108">
                  <c:v>19.410691785106927</c:v>
                </c:pt>
                <c:pt idx="109">
                  <c:v>14.651377356003689</c:v>
                </c:pt>
                <c:pt idx="110">
                  <c:v>16.936828682132525</c:v>
                </c:pt>
                <c:pt idx="111">
                  <c:v>16.729179379744327</c:v>
                </c:pt>
                <c:pt idx="112">
                  <c:v>15.830143771509439</c:v>
                </c:pt>
                <c:pt idx="113">
                  <c:v>13.627658251461261</c:v>
                </c:pt>
                <c:pt idx="114">
                  <c:v>13.82037100142424</c:v>
                </c:pt>
                <c:pt idx="115">
                  <c:v>13.183037396643835</c:v>
                </c:pt>
                <c:pt idx="116">
                  <c:v>13.627264538084278</c:v>
                </c:pt>
                <c:pt idx="117">
                  <c:v>14.096046686566593</c:v>
                </c:pt>
                <c:pt idx="118">
                  <c:v>12.713576016310746</c:v>
                </c:pt>
                <c:pt idx="119">
                  <c:v>12.779714769727772</c:v>
                </c:pt>
                <c:pt idx="120">
                  <c:v>12.193568312550669</c:v>
                </c:pt>
                <c:pt idx="121">
                  <c:v>11.473697085834853</c:v>
                </c:pt>
                <c:pt idx="122">
                  <c:v>11.28326601784692</c:v>
                </c:pt>
                <c:pt idx="123">
                  <c:v>11.158846998598191</c:v>
                </c:pt>
                <c:pt idx="124">
                  <c:v>10.775715906034774</c:v>
                </c:pt>
                <c:pt idx="125">
                  <c:v>10.525632465316418</c:v>
                </c:pt>
                <c:pt idx="126">
                  <c:v>10.313813357638361</c:v>
                </c:pt>
                <c:pt idx="127">
                  <c:v>10.073976255801432</c:v>
                </c:pt>
                <c:pt idx="128">
                  <c:v>9.2713652346735973</c:v>
                </c:pt>
                <c:pt idx="129">
                  <c:v>8.2809965478517658</c:v>
                </c:pt>
                <c:pt idx="130">
                  <c:v>8.2547937792086881</c:v>
                </c:pt>
                <c:pt idx="131">
                  <c:v>8.559543924983128</c:v>
                </c:pt>
                <c:pt idx="132">
                  <c:v>8.9652161257458882</c:v>
                </c:pt>
                <c:pt idx="133">
                  <c:v>9.2377728182306242</c:v>
                </c:pt>
                <c:pt idx="134">
                  <c:v>9.5189479674867385</c:v>
                </c:pt>
                <c:pt idx="135">
                  <c:v>12.345634507832857</c:v>
                </c:pt>
                <c:pt idx="136">
                  <c:v>9.3706938333317495</c:v>
                </c:pt>
                <c:pt idx="137">
                  <c:v>7.7206220222980004</c:v>
                </c:pt>
                <c:pt idx="138">
                  <c:v>7.1462870949316857</c:v>
                </c:pt>
                <c:pt idx="139">
                  <c:v>6.7143257639472944</c:v>
                </c:pt>
                <c:pt idx="140">
                  <c:v>6.4181458099935753</c:v>
                </c:pt>
                <c:pt idx="141">
                  <c:v>5.7126690736649239</c:v>
                </c:pt>
                <c:pt idx="142">
                  <c:v>4.4903215778575909</c:v>
                </c:pt>
                <c:pt idx="143">
                  <c:v>3.4970182037357938</c:v>
                </c:pt>
                <c:pt idx="144">
                  <c:v>3.0201541549387771</c:v>
                </c:pt>
                <c:pt idx="145">
                  <c:v>2.7894667036425238</c:v>
                </c:pt>
                <c:pt idx="146">
                  <c:v>2.5727805844599376</c:v>
                </c:pt>
                <c:pt idx="147">
                  <c:v>2.5214084887633583</c:v>
                </c:pt>
                <c:pt idx="148">
                  <c:v>2.4414158942452842</c:v>
                </c:pt>
                <c:pt idx="149">
                  <c:v>2.1095966879099408</c:v>
                </c:pt>
                <c:pt idx="150">
                  <c:v>2.0026536518750144</c:v>
                </c:pt>
                <c:pt idx="151">
                  <c:v>1.9340706309771865</c:v>
                </c:pt>
                <c:pt idx="152">
                  <c:v>2.1077143092462394</c:v>
                </c:pt>
                <c:pt idx="153">
                  <c:v>1.9665412523515182</c:v>
                </c:pt>
                <c:pt idx="154">
                  <c:v>1.909079134827095</c:v>
                </c:pt>
                <c:pt idx="155">
                  <c:v>2.3718444363054298</c:v>
                </c:pt>
                <c:pt idx="156">
                  <c:v>2.1925163995976256</c:v>
                </c:pt>
                <c:pt idx="157">
                  <c:v>2.1473766323818326</c:v>
                </c:pt>
                <c:pt idx="158">
                  <c:v>2.16026252028202</c:v>
                </c:pt>
                <c:pt idx="159">
                  <c:v>2.1744141375336148</c:v>
                </c:pt>
                <c:pt idx="160">
                  <c:v>2.0200858891556486</c:v>
                </c:pt>
                <c:pt idx="161">
                  <c:v>2.0197172136463872</c:v>
                </c:pt>
                <c:pt idx="162">
                  <c:v>1.9515950654095966</c:v>
                </c:pt>
                <c:pt idx="163">
                  <c:v>1.9455295735900964</c:v>
                </c:pt>
                <c:pt idx="164">
                  <c:v>1.9277604716422523</c:v>
                </c:pt>
                <c:pt idx="165">
                  <c:v>1.9361129651259805</c:v>
                </c:pt>
                <c:pt idx="166">
                  <c:v>1.9105764817641344</c:v>
                </c:pt>
                <c:pt idx="167">
                  <c:v>1.8744188861319411</c:v>
                </c:pt>
                <c:pt idx="168">
                  <c:v>1.706530427443111</c:v>
                </c:pt>
                <c:pt idx="169">
                  <c:v>1.5838523751975457</c:v>
                </c:pt>
                <c:pt idx="170">
                  <c:v>1.6852946339750718</c:v>
                </c:pt>
                <c:pt idx="171">
                  <c:v>1.5411456818842686</c:v>
                </c:pt>
                <c:pt idx="172">
                  <c:v>1.5027727215002329</c:v>
                </c:pt>
                <c:pt idx="173">
                  <c:v>1.453092824762972</c:v>
                </c:pt>
                <c:pt idx="174">
                  <c:v>1.4108265603435055</c:v>
                </c:pt>
                <c:pt idx="175">
                  <c:v>1.2466790794886702</c:v>
                </c:pt>
                <c:pt idx="176">
                  <c:v>1.2290410630192867</c:v>
                </c:pt>
                <c:pt idx="177">
                  <c:v>1.2045431978063106</c:v>
                </c:pt>
                <c:pt idx="178">
                  <c:v>1.1027610483390746</c:v>
                </c:pt>
                <c:pt idx="179">
                  <c:v>0.99722646389728575</c:v>
                </c:pt>
                <c:pt idx="180">
                  <c:v>1.0799301491988604</c:v>
                </c:pt>
                <c:pt idx="181">
                  <c:v>1.0382361581396786</c:v>
                </c:pt>
                <c:pt idx="182">
                  <c:v>0.98927735097161174</c:v>
                </c:pt>
                <c:pt idx="183">
                  <c:v>0.84941127866143362</c:v>
                </c:pt>
                <c:pt idx="184">
                  <c:v>0.7947156569305398</c:v>
                </c:pt>
                <c:pt idx="185">
                  <c:v>0.77005525666774199</c:v>
                </c:pt>
                <c:pt idx="186">
                  <c:v>0.60478075315657964</c:v>
                </c:pt>
                <c:pt idx="187">
                  <c:v>0.5857242132433238</c:v>
                </c:pt>
                <c:pt idx="188">
                  <c:v>0.52134533605787814</c:v>
                </c:pt>
                <c:pt idx="189">
                  <c:v>0.46160208335661834</c:v>
                </c:pt>
                <c:pt idx="190">
                  <c:v>0.41029589704102959</c:v>
                </c:pt>
                <c:pt idx="191">
                  <c:v>0.39684726891914235</c:v>
                </c:pt>
                <c:pt idx="192">
                  <c:v>0.41493328734938462</c:v>
                </c:pt>
                <c:pt idx="193">
                  <c:v>0.38960345839782246</c:v>
                </c:pt>
                <c:pt idx="194">
                  <c:v>0.37475425950196595</c:v>
                </c:pt>
                <c:pt idx="195">
                  <c:v>0.33949379225327997</c:v>
                </c:pt>
                <c:pt idx="196">
                  <c:v>0.33260575823718952</c:v>
                </c:pt>
                <c:pt idx="197">
                  <c:v>0.31404843324726078</c:v>
                </c:pt>
                <c:pt idx="198">
                  <c:v>0.28267960190683278</c:v>
                </c:pt>
                <c:pt idx="199">
                  <c:v>0.28813330178794744</c:v>
                </c:pt>
                <c:pt idx="200">
                  <c:v>0.2671719887668263</c:v>
                </c:pt>
                <c:pt idx="201">
                  <c:v>0.27421714685340426</c:v>
                </c:pt>
                <c:pt idx="202">
                  <c:v>0.26248894783377541</c:v>
                </c:pt>
                <c:pt idx="203">
                  <c:v>0.24824123427415198</c:v>
                </c:pt>
                <c:pt idx="204">
                  <c:v>0.23939559439286362</c:v>
                </c:pt>
                <c:pt idx="205">
                  <c:v>0.24556715178216748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55744"/>
        <c:axId val="48957120"/>
      </c:lineChart>
      <c:catAx>
        <c:axId val="362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957120"/>
        <c:crosses val="autoZero"/>
        <c:auto val="1"/>
        <c:lblAlgn val="ctr"/>
        <c:lblOffset val="100"/>
        <c:tickLblSkip val="10"/>
        <c:noMultiLvlLbl val="0"/>
      </c:catAx>
      <c:valAx>
        <c:axId val="48957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55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Základní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26.6</c:v>
                </c:pt>
                <c:pt idx="1">
                  <c:v>44.5</c:v>
                </c:pt>
                <c:pt idx="2">
                  <c:v>55.9</c:v>
                </c:pt>
                <c:pt idx="3">
                  <c:v>67.900000000000006</c:v>
                </c:pt>
                <c:pt idx="4">
                  <c:v>76.3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Vyučení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List1!$C$2:$C$6</c:f>
              <c:numCache>
                <c:formatCode>General</c:formatCode>
                <c:ptCount val="5"/>
                <c:pt idx="0">
                  <c:v>7.7</c:v>
                </c:pt>
                <c:pt idx="1">
                  <c:v>14.4</c:v>
                </c:pt>
                <c:pt idx="2">
                  <c:v>23.1</c:v>
                </c:pt>
                <c:pt idx="3">
                  <c:v>37.200000000000003</c:v>
                </c:pt>
                <c:pt idx="4">
                  <c:v>53.4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 maturitou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List1!$D$2:$D$6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7.8</c:v>
                </c:pt>
                <c:pt idx="2">
                  <c:v>13.5</c:v>
                </c:pt>
                <c:pt idx="3">
                  <c:v>23.8</c:v>
                </c:pt>
                <c:pt idx="4">
                  <c:v>37.6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VŠ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List1!$E$2:$E$6</c:f>
              <c:numCache>
                <c:formatCode>General</c:formatCode>
                <c:ptCount val="5"/>
                <c:pt idx="0">
                  <c:v>3.3</c:v>
                </c:pt>
                <c:pt idx="1">
                  <c:v>5.7</c:v>
                </c:pt>
                <c:pt idx="2">
                  <c:v>8</c:v>
                </c:pt>
                <c:pt idx="3">
                  <c:v>13.7</c:v>
                </c:pt>
                <c:pt idx="4">
                  <c:v>23.4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57472"/>
        <c:axId val="48961152"/>
      </c:barChart>
      <c:catAx>
        <c:axId val="3645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961152"/>
        <c:crosses val="autoZero"/>
        <c:auto val="1"/>
        <c:lblAlgn val="ctr"/>
        <c:lblOffset val="100"/>
        <c:noMultiLvlLbl val="0"/>
      </c:catAx>
      <c:valAx>
        <c:axId val="4896115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457472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ženatý</c:v>
                </c:pt>
              </c:strCache>
            </c:strRef>
          </c:tx>
          <c:invertIfNegative val="0"/>
          <c:cat>
            <c:strRef>
              <c:f>List1!$A$2:$A$6</c:f>
              <c:strCache>
                <c:ptCount val="5"/>
                <c:pt idx="0">
                  <c:v>méně než 20 tis.</c:v>
                </c:pt>
                <c:pt idx="1">
                  <c:v>20-25 tis.</c:v>
                </c:pt>
                <c:pt idx="2">
                  <c:v>25-30 tis.</c:v>
                </c:pt>
                <c:pt idx="3">
                  <c:v>30-40 tis.</c:v>
                </c:pt>
                <c:pt idx="4">
                  <c:v>40 tis. +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37.159999999999997</c:v>
                </c:pt>
                <c:pt idx="1">
                  <c:v>49.45</c:v>
                </c:pt>
                <c:pt idx="2">
                  <c:v>59.29</c:v>
                </c:pt>
                <c:pt idx="3">
                  <c:v>57.91</c:v>
                </c:pt>
                <c:pt idx="4">
                  <c:v>72.25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nesezdaný svazek</c:v>
                </c:pt>
              </c:strCache>
            </c:strRef>
          </c:tx>
          <c:invertIfNegative val="0"/>
          <c:cat>
            <c:strRef>
              <c:f>List1!$A$2:$A$6</c:f>
              <c:strCache>
                <c:ptCount val="5"/>
                <c:pt idx="0">
                  <c:v>méně než 20 tis.</c:v>
                </c:pt>
                <c:pt idx="1">
                  <c:v>20-25 tis.</c:v>
                </c:pt>
                <c:pt idx="2">
                  <c:v>25-30 tis.</c:v>
                </c:pt>
                <c:pt idx="3">
                  <c:v>30-40 tis.</c:v>
                </c:pt>
                <c:pt idx="4">
                  <c:v>40 tis. +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18.41</c:v>
                </c:pt>
                <c:pt idx="1">
                  <c:v>24.91</c:v>
                </c:pt>
                <c:pt idx="2">
                  <c:v>18.34</c:v>
                </c:pt>
                <c:pt idx="3">
                  <c:v>17.93</c:v>
                </c:pt>
                <c:pt idx="4">
                  <c:v>17.04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252160"/>
        <c:axId val="93610560"/>
      </c:barChart>
      <c:catAx>
        <c:axId val="52252160"/>
        <c:scaling>
          <c:orientation val="minMax"/>
        </c:scaling>
        <c:delete val="0"/>
        <c:axPos val="b"/>
        <c:majorTickMark val="out"/>
        <c:minorTickMark val="none"/>
        <c:tickLblPos val="nextTo"/>
        <c:crossAx val="93610560"/>
        <c:crosses val="autoZero"/>
        <c:auto val="1"/>
        <c:lblAlgn val="ctr"/>
        <c:lblOffset val="100"/>
        <c:noMultiLvlLbl val="0"/>
      </c:catAx>
      <c:valAx>
        <c:axId val="936105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2521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'CHPS manz zast podle vzdelani'!$A$6</c:f>
              <c:strCache>
                <c:ptCount val="1"/>
                <c:pt idx="0">
                  <c:v>souhlas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multiLvlStrRef>
              <c:f>'CHPS manz zast podle vzdelani'!$B$4:$U$5</c:f>
              <c:multiLvlStrCache>
                <c:ptCount val="20"/>
                <c:lvl>
                  <c:pt idx="0">
                    <c:v>ZŠ</c:v>
                  </c:pt>
                  <c:pt idx="1">
                    <c:v>bez matur</c:v>
                  </c:pt>
                  <c:pt idx="2">
                    <c:v>maturita</c:v>
                  </c:pt>
                  <c:pt idx="3">
                    <c:v>VŠ</c:v>
                  </c:pt>
                  <c:pt idx="4">
                    <c:v>ZŠ</c:v>
                  </c:pt>
                  <c:pt idx="5">
                    <c:v>bez matur</c:v>
                  </c:pt>
                  <c:pt idx="6">
                    <c:v>maturita</c:v>
                  </c:pt>
                  <c:pt idx="7">
                    <c:v>VŠ</c:v>
                  </c:pt>
                  <c:pt idx="8">
                    <c:v>ZŠ</c:v>
                  </c:pt>
                  <c:pt idx="9">
                    <c:v>bez matur</c:v>
                  </c:pt>
                  <c:pt idx="10">
                    <c:v>maturita</c:v>
                  </c:pt>
                  <c:pt idx="11">
                    <c:v>VŠ</c:v>
                  </c:pt>
                  <c:pt idx="12">
                    <c:v>ZŠ</c:v>
                  </c:pt>
                  <c:pt idx="13">
                    <c:v>bez matur</c:v>
                  </c:pt>
                  <c:pt idx="14">
                    <c:v>maturita</c:v>
                  </c:pt>
                  <c:pt idx="15">
                    <c:v>VŠ</c:v>
                  </c:pt>
                  <c:pt idx="16">
                    <c:v>ZŠ</c:v>
                  </c:pt>
                  <c:pt idx="17">
                    <c:v>bez matur</c:v>
                  </c:pt>
                  <c:pt idx="18">
                    <c:v>maturita</c:v>
                  </c:pt>
                  <c:pt idx="19">
                    <c:v>VŠ</c:v>
                  </c:pt>
                </c:lvl>
                <c:lvl>
                  <c:pt idx="0">
                    <c:v>-30</c:v>
                  </c:pt>
                  <c:pt idx="4">
                    <c:v>30-39</c:v>
                  </c:pt>
                  <c:pt idx="8">
                    <c:v>40-49</c:v>
                  </c:pt>
                  <c:pt idx="12">
                    <c:v>50-59</c:v>
                  </c:pt>
                  <c:pt idx="16">
                    <c:v>60+</c:v>
                  </c:pt>
                </c:lvl>
              </c:multiLvlStrCache>
            </c:multiLvlStrRef>
          </c:cat>
          <c:val>
            <c:numRef>
              <c:f>'CHPS manz zast podle vzdelani'!$B$6:$U$6</c:f>
              <c:numCache>
                <c:formatCode>General</c:formatCode>
                <c:ptCount val="20"/>
                <c:pt idx="0">
                  <c:v>27.41</c:v>
                </c:pt>
                <c:pt idx="1">
                  <c:v>25.11</c:v>
                </c:pt>
                <c:pt idx="2">
                  <c:v>13.76</c:v>
                </c:pt>
                <c:pt idx="3">
                  <c:v>8.4500000000000011</c:v>
                </c:pt>
                <c:pt idx="4">
                  <c:v>38.019999999999996</c:v>
                </c:pt>
                <c:pt idx="5">
                  <c:v>20.52</c:v>
                </c:pt>
                <c:pt idx="6">
                  <c:v>10.059999999999999</c:v>
                </c:pt>
                <c:pt idx="7">
                  <c:v>9.3000000000000007</c:v>
                </c:pt>
                <c:pt idx="8">
                  <c:v>29.409999999999997</c:v>
                </c:pt>
                <c:pt idx="9">
                  <c:v>14.719999999999999</c:v>
                </c:pt>
                <c:pt idx="10">
                  <c:v>10.130000000000001</c:v>
                </c:pt>
                <c:pt idx="11">
                  <c:v>7.28</c:v>
                </c:pt>
                <c:pt idx="12">
                  <c:v>22.81</c:v>
                </c:pt>
                <c:pt idx="13">
                  <c:v>12.85</c:v>
                </c:pt>
                <c:pt idx="14">
                  <c:v>9.1</c:v>
                </c:pt>
                <c:pt idx="15">
                  <c:v>4.26</c:v>
                </c:pt>
                <c:pt idx="16">
                  <c:v>14.580000000000002</c:v>
                </c:pt>
                <c:pt idx="17">
                  <c:v>11.03</c:v>
                </c:pt>
                <c:pt idx="18">
                  <c:v>8.07</c:v>
                </c:pt>
                <c:pt idx="19">
                  <c:v>4.91</c:v>
                </c:pt>
              </c:numCache>
            </c:numRef>
          </c:val>
        </c:ser>
        <c:ser>
          <c:idx val="1"/>
          <c:order val="1"/>
          <c:tx>
            <c:strRef>
              <c:f>'CHPS manz zast podle vzdelani'!$A$7</c:f>
              <c:strCache>
                <c:ptCount val="1"/>
                <c:pt idx="0">
                  <c:v>ani, ani</c:v>
                </c:pt>
              </c:strCache>
            </c:strRef>
          </c:tx>
          <c:spPr>
            <a:pattFill prst="pct25">
              <a:fgClr>
                <a:srgbClr val="0070C0"/>
              </a:fgClr>
              <a:bgClr>
                <a:prstClr val="white"/>
              </a:bgClr>
            </a:pattFill>
            <a:ln>
              <a:solidFill>
                <a:schemeClr val="accent1"/>
              </a:solidFill>
            </a:ln>
          </c:spPr>
          <c:invertIfNegative val="0"/>
          <c:cat>
            <c:multiLvlStrRef>
              <c:f>'CHPS manz zast podle vzdelani'!$B$4:$U$5</c:f>
              <c:multiLvlStrCache>
                <c:ptCount val="20"/>
                <c:lvl>
                  <c:pt idx="0">
                    <c:v>ZŠ</c:v>
                  </c:pt>
                  <c:pt idx="1">
                    <c:v>bez matur</c:v>
                  </c:pt>
                  <c:pt idx="2">
                    <c:v>maturita</c:v>
                  </c:pt>
                  <c:pt idx="3">
                    <c:v>VŠ</c:v>
                  </c:pt>
                  <c:pt idx="4">
                    <c:v>ZŠ</c:v>
                  </c:pt>
                  <c:pt idx="5">
                    <c:v>bez matur</c:v>
                  </c:pt>
                  <c:pt idx="6">
                    <c:v>maturita</c:v>
                  </c:pt>
                  <c:pt idx="7">
                    <c:v>VŠ</c:v>
                  </c:pt>
                  <c:pt idx="8">
                    <c:v>ZŠ</c:v>
                  </c:pt>
                  <c:pt idx="9">
                    <c:v>bez matur</c:v>
                  </c:pt>
                  <c:pt idx="10">
                    <c:v>maturita</c:v>
                  </c:pt>
                  <c:pt idx="11">
                    <c:v>VŠ</c:v>
                  </c:pt>
                  <c:pt idx="12">
                    <c:v>ZŠ</c:v>
                  </c:pt>
                  <c:pt idx="13">
                    <c:v>bez matur</c:v>
                  </c:pt>
                  <c:pt idx="14">
                    <c:v>maturita</c:v>
                  </c:pt>
                  <c:pt idx="15">
                    <c:v>VŠ</c:v>
                  </c:pt>
                  <c:pt idx="16">
                    <c:v>ZŠ</c:v>
                  </c:pt>
                  <c:pt idx="17">
                    <c:v>bez matur</c:v>
                  </c:pt>
                  <c:pt idx="18">
                    <c:v>maturita</c:v>
                  </c:pt>
                  <c:pt idx="19">
                    <c:v>VŠ</c:v>
                  </c:pt>
                </c:lvl>
                <c:lvl>
                  <c:pt idx="0">
                    <c:v>-30</c:v>
                  </c:pt>
                  <c:pt idx="4">
                    <c:v>30-39</c:v>
                  </c:pt>
                  <c:pt idx="8">
                    <c:v>40-49</c:v>
                  </c:pt>
                  <c:pt idx="12">
                    <c:v>50-59</c:v>
                  </c:pt>
                  <c:pt idx="16">
                    <c:v>60+</c:v>
                  </c:pt>
                </c:lvl>
              </c:multiLvlStrCache>
            </c:multiLvlStrRef>
          </c:cat>
          <c:val>
            <c:numRef>
              <c:f>'CHPS manz zast podle vzdelani'!$B$7:$U$7</c:f>
              <c:numCache>
                <c:formatCode>General</c:formatCode>
                <c:ptCount val="20"/>
                <c:pt idx="0">
                  <c:v>19.73</c:v>
                </c:pt>
                <c:pt idx="1">
                  <c:v>17.899999999999999</c:v>
                </c:pt>
                <c:pt idx="2">
                  <c:v>15.479999999999999</c:v>
                </c:pt>
                <c:pt idx="3">
                  <c:v>12.58</c:v>
                </c:pt>
                <c:pt idx="4">
                  <c:v>13.63</c:v>
                </c:pt>
                <c:pt idx="5">
                  <c:v>16.96</c:v>
                </c:pt>
                <c:pt idx="6">
                  <c:v>10.31</c:v>
                </c:pt>
                <c:pt idx="7">
                  <c:v>7.6700000000000008</c:v>
                </c:pt>
                <c:pt idx="8">
                  <c:v>13.969999999999999</c:v>
                </c:pt>
                <c:pt idx="9">
                  <c:v>17.549999999999997</c:v>
                </c:pt>
                <c:pt idx="10">
                  <c:v>13.94</c:v>
                </c:pt>
                <c:pt idx="11">
                  <c:v>10.43</c:v>
                </c:pt>
                <c:pt idx="12">
                  <c:v>12.67</c:v>
                </c:pt>
                <c:pt idx="13">
                  <c:v>11.690000000000001</c:v>
                </c:pt>
                <c:pt idx="14">
                  <c:v>9.7900000000000009</c:v>
                </c:pt>
                <c:pt idx="15">
                  <c:v>10.95</c:v>
                </c:pt>
                <c:pt idx="16">
                  <c:v>5.46</c:v>
                </c:pt>
                <c:pt idx="17">
                  <c:v>5.96</c:v>
                </c:pt>
                <c:pt idx="18">
                  <c:v>6.22</c:v>
                </c:pt>
                <c:pt idx="19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549312"/>
        <c:axId val="40931840"/>
      </c:barChart>
      <c:catAx>
        <c:axId val="49549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40931840"/>
        <c:crosses val="autoZero"/>
        <c:auto val="1"/>
        <c:lblAlgn val="ctr"/>
        <c:lblOffset val="100"/>
        <c:noMultiLvlLbl val="0"/>
      </c:catAx>
      <c:valAx>
        <c:axId val="40931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495493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'CHPS dite v manz'!$C$4</c:f>
              <c:strCache>
                <c:ptCount val="1"/>
                <c:pt idx="0">
                  <c:v>souhlas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multiLvlStrRef>
              <c:f>'CHPS dite v manz'!$A$5:$B$24</c:f>
              <c:multiLvlStrCache>
                <c:ptCount val="20"/>
                <c:lvl>
                  <c:pt idx="0">
                    <c:v>ZS</c:v>
                  </c:pt>
                  <c:pt idx="1">
                    <c:v>bez matu</c:v>
                  </c:pt>
                  <c:pt idx="2">
                    <c:v>maturita</c:v>
                  </c:pt>
                  <c:pt idx="3">
                    <c:v>VS</c:v>
                  </c:pt>
                  <c:pt idx="4">
                    <c:v>ZS</c:v>
                  </c:pt>
                  <c:pt idx="5">
                    <c:v>bez matu</c:v>
                  </c:pt>
                  <c:pt idx="6">
                    <c:v>maturita</c:v>
                  </c:pt>
                  <c:pt idx="7">
                    <c:v>VS</c:v>
                  </c:pt>
                  <c:pt idx="8">
                    <c:v>ZS</c:v>
                  </c:pt>
                  <c:pt idx="9">
                    <c:v>bez matu</c:v>
                  </c:pt>
                  <c:pt idx="10">
                    <c:v>maturita</c:v>
                  </c:pt>
                  <c:pt idx="11">
                    <c:v>VS</c:v>
                  </c:pt>
                  <c:pt idx="12">
                    <c:v>ZS</c:v>
                  </c:pt>
                  <c:pt idx="13">
                    <c:v>bez matu</c:v>
                  </c:pt>
                  <c:pt idx="14">
                    <c:v>maturita</c:v>
                  </c:pt>
                  <c:pt idx="15">
                    <c:v>VS</c:v>
                  </c:pt>
                  <c:pt idx="16">
                    <c:v>ZS</c:v>
                  </c:pt>
                  <c:pt idx="17">
                    <c:v>bez matu</c:v>
                  </c:pt>
                  <c:pt idx="18">
                    <c:v>maturita</c:v>
                  </c:pt>
                  <c:pt idx="19">
                    <c:v>VS</c:v>
                  </c:pt>
                </c:lvl>
                <c:lvl>
                  <c:pt idx="0">
                    <c:v>-30</c:v>
                  </c:pt>
                  <c:pt idx="4">
                    <c:v>30-39</c:v>
                  </c:pt>
                  <c:pt idx="8">
                    <c:v>40-49</c:v>
                  </c:pt>
                  <c:pt idx="12">
                    <c:v>50-59</c:v>
                  </c:pt>
                  <c:pt idx="16">
                    <c:v>60+</c:v>
                  </c:pt>
                </c:lvl>
              </c:multiLvlStrCache>
            </c:multiLvlStrRef>
          </c:cat>
          <c:val>
            <c:numRef>
              <c:f>'CHPS dite v manz'!$C$5:$C$24</c:f>
              <c:numCache>
                <c:formatCode>General</c:formatCode>
                <c:ptCount val="20"/>
                <c:pt idx="0">
                  <c:v>17.91</c:v>
                </c:pt>
                <c:pt idx="1">
                  <c:v>22.67</c:v>
                </c:pt>
                <c:pt idx="2">
                  <c:v>28.73</c:v>
                </c:pt>
                <c:pt idx="3">
                  <c:v>40.14</c:v>
                </c:pt>
                <c:pt idx="4">
                  <c:v>19.509999999999998</c:v>
                </c:pt>
                <c:pt idx="5">
                  <c:v>18.32</c:v>
                </c:pt>
                <c:pt idx="6">
                  <c:v>23.080000000000002</c:v>
                </c:pt>
                <c:pt idx="7">
                  <c:v>32.769999999999996</c:v>
                </c:pt>
                <c:pt idx="8">
                  <c:v>28.64</c:v>
                </c:pt>
                <c:pt idx="9">
                  <c:v>32.979999999999997</c:v>
                </c:pt>
                <c:pt idx="10">
                  <c:v>30.53</c:v>
                </c:pt>
                <c:pt idx="11">
                  <c:v>33.900000000000006</c:v>
                </c:pt>
                <c:pt idx="12">
                  <c:v>44.35</c:v>
                </c:pt>
                <c:pt idx="13">
                  <c:v>38.78</c:v>
                </c:pt>
                <c:pt idx="14">
                  <c:v>41.730000000000004</c:v>
                </c:pt>
                <c:pt idx="15">
                  <c:v>44.54</c:v>
                </c:pt>
                <c:pt idx="16">
                  <c:v>61.51</c:v>
                </c:pt>
                <c:pt idx="17">
                  <c:v>55.36</c:v>
                </c:pt>
                <c:pt idx="18">
                  <c:v>56.68</c:v>
                </c:pt>
                <c:pt idx="19">
                  <c:v>55.789999999999992</c:v>
                </c:pt>
              </c:numCache>
            </c:numRef>
          </c:val>
        </c:ser>
        <c:ser>
          <c:idx val="1"/>
          <c:order val="1"/>
          <c:tx>
            <c:strRef>
              <c:f>'CHPS dite v manz'!$D$4</c:f>
              <c:strCache>
                <c:ptCount val="1"/>
                <c:pt idx="0">
                  <c:v>ani, ani</c:v>
                </c:pt>
              </c:strCache>
            </c:strRef>
          </c:tx>
          <c:spPr>
            <a:pattFill prst="pct25">
              <a:fgClr>
                <a:srgbClr val="0070C0"/>
              </a:fgClr>
              <a:bgClr>
                <a:prstClr val="white"/>
              </a:bgClr>
            </a:pattFill>
            <a:ln>
              <a:solidFill>
                <a:srgbClr val="0070C0"/>
              </a:solidFill>
            </a:ln>
          </c:spPr>
          <c:invertIfNegative val="0"/>
          <c:cat>
            <c:multiLvlStrRef>
              <c:f>'CHPS dite v manz'!$A$5:$B$24</c:f>
              <c:multiLvlStrCache>
                <c:ptCount val="20"/>
                <c:lvl>
                  <c:pt idx="0">
                    <c:v>ZS</c:v>
                  </c:pt>
                  <c:pt idx="1">
                    <c:v>bez matu</c:v>
                  </c:pt>
                  <c:pt idx="2">
                    <c:v>maturita</c:v>
                  </c:pt>
                  <c:pt idx="3">
                    <c:v>VS</c:v>
                  </c:pt>
                  <c:pt idx="4">
                    <c:v>ZS</c:v>
                  </c:pt>
                  <c:pt idx="5">
                    <c:v>bez matu</c:v>
                  </c:pt>
                  <c:pt idx="6">
                    <c:v>maturita</c:v>
                  </c:pt>
                  <c:pt idx="7">
                    <c:v>VS</c:v>
                  </c:pt>
                  <c:pt idx="8">
                    <c:v>ZS</c:v>
                  </c:pt>
                  <c:pt idx="9">
                    <c:v>bez matu</c:v>
                  </c:pt>
                  <c:pt idx="10">
                    <c:v>maturita</c:v>
                  </c:pt>
                  <c:pt idx="11">
                    <c:v>VS</c:v>
                  </c:pt>
                  <c:pt idx="12">
                    <c:v>ZS</c:v>
                  </c:pt>
                  <c:pt idx="13">
                    <c:v>bez matu</c:v>
                  </c:pt>
                  <c:pt idx="14">
                    <c:v>maturita</c:v>
                  </c:pt>
                  <c:pt idx="15">
                    <c:v>VS</c:v>
                  </c:pt>
                  <c:pt idx="16">
                    <c:v>ZS</c:v>
                  </c:pt>
                  <c:pt idx="17">
                    <c:v>bez matu</c:v>
                  </c:pt>
                  <c:pt idx="18">
                    <c:v>maturita</c:v>
                  </c:pt>
                  <c:pt idx="19">
                    <c:v>VS</c:v>
                  </c:pt>
                </c:lvl>
                <c:lvl>
                  <c:pt idx="0">
                    <c:v>-30</c:v>
                  </c:pt>
                  <c:pt idx="4">
                    <c:v>30-39</c:v>
                  </c:pt>
                  <c:pt idx="8">
                    <c:v>40-49</c:v>
                  </c:pt>
                  <c:pt idx="12">
                    <c:v>50-59</c:v>
                  </c:pt>
                  <c:pt idx="16">
                    <c:v>60+</c:v>
                  </c:pt>
                </c:lvl>
              </c:multiLvlStrCache>
            </c:multiLvlStrRef>
          </c:cat>
          <c:val>
            <c:numRef>
              <c:f>'CHPS dite v manz'!$D$5:$D$24</c:f>
              <c:numCache>
                <c:formatCode>General</c:formatCode>
                <c:ptCount val="20"/>
                <c:pt idx="0">
                  <c:v>26.479999999999997</c:v>
                </c:pt>
                <c:pt idx="1">
                  <c:v>12.139999999999999</c:v>
                </c:pt>
                <c:pt idx="2">
                  <c:v>19.939999999999998</c:v>
                </c:pt>
                <c:pt idx="3">
                  <c:v>18.95</c:v>
                </c:pt>
                <c:pt idx="4">
                  <c:v>12.6</c:v>
                </c:pt>
                <c:pt idx="5">
                  <c:v>16.669999999999998</c:v>
                </c:pt>
                <c:pt idx="6">
                  <c:v>19.059999999999999</c:v>
                </c:pt>
                <c:pt idx="7">
                  <c:v>20.03</c:v>
                </c:pt>
                <c:pt idx="8">
                  <c:v>13.530000000000001</c:v>
                </c:pt>
                <c:pt idx="9">
                  <c:v>21.86</c:v>
                </c:pt>
                <c:pt idx="10">
                  <c:v>25.509999999999998</c:v>
                </c:pt>
                <c:pt idx="11">
                  <c:v>22.5</c:v>
                </c:pt>
                <c:pt idx="12">
                  <c:v>12.22</c:v>
                </c:pt>
                <c:pt idx="13">
                  <c:v>23.02</c:v>
                </c:pt>
                <c:pt idx="14">
                  <c:v>22.29</c:v>
                </c:pt>
                <c:pt idx="15">
                  <c:v>27.139999999999997</c:v>
                </c:pt>
                <c:pt idx="16">
                  <c:v>11.81</c:v>
                </c:pt>
                <c:pt idx="17">
                  <c:v>18.3</c:v>
                </c:pt>
                <c:pt idx="18">
                  <c:v>20.190000000000001</c:v>
                </c:pt>
                <c:pt idx="19">
                  <c:v>22.189999999999998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288640"/>
        <c:axId val="40934144"/>
      </c:barChart>
      <c:catAx>
        <c:axId val="42288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40934144"/>
        <c:crosses val="autoZero"/>
        <c:auto val="1"/>
        <c:lblAlgn val="ctr"/>
        <c:lblOffset val="100"/>
        <c:noMultiLvlLbl val="0"/>
      </c:catAx>
      <c:valAx>
        <c:axId val="40934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422886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'CHPS 1 rodic'!$C$4</c:f>
              <c:strCache>
                <c:ptCount val="1"/>
                <c:pt idx="0">
                  <c:v>souhlas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multiLvlStrRef>
              <c:f>'CHPS 1 rodic'!$A$5:$B$24</c:f>
              <c:multiLvlStrCache>
                <c:ptCount val="20"/>
                <c:lvl>
                  <c:pt idx="0">
                    <c:v>ZS</c:v>
                  </c:pt>
                  <c:pt idx="1">
                    <c:v>bez matu</c:v>
                  </c:pt>
                  <c:pt idx="2">
                    <c:v>maturita</c:v>
                  </c:pt>
                  <c:pt idx="3">
                    <c:v>VS</c:v>
                  </c:pt>
                  <c:pt idx="4">
                    <c:v>ZS</c:v>
                  </c:pt>
                  <c:pt idx="5">
                    <c:v>bez matu</c:v>
                  </c:pt>
                  <c:pt idx="6">
                    <c:v>maturita</c:v>
                  </c:pt>
                  <c:pt idx="7">
                    <c:v>VS</c:v>
                  </c:pt>
                  <c:pt idx="8">
                    <c:v>ZS</c:v>
                  </c:pt>
                  <c:pt idx="9">
                    <c:v>bez matu</c:v>
                  </c:pt>
                  <c:pt idx="10">
                    <c:v>maturita</c:v>
                  </c:pt>
                  <c:pt idx="11">
                    <c:v>VS</c:v>
                  </c:pt>
                  <c:pt idx="12">
                    <c:v>ZS</c:v>
                  </c:pt>
                  <c:pt idx="13">
                    <c:v>bez matu</c:v>
                  </c:pt>
                  <c:pt idx="14">
                    <c:v>maturita</c:v>
                  </c:pt>
                  <c:pt idx="15">
                    <c:v>VS</c:v>
                  </c:pt>
                  <c:pt idx="16">
                    <c:v>ZS</c:v>
                  </c:pt>
                  <c:pt idx="17">
                    <c:v>bez matu</c:v>
                  </c:pt>
                  <c:pt idx="18">
                    <c:v>maturita</c:v>
                  </c:pt>
                  <c:pt idx="19">
                    <c:v>VS</c:v>
                  </c:pt>
                </c:lvl>
                <c:lvl>
                  <c:pt idx="0">
                    <c:v>-30</c:v>
                  </c:pt>
                  <c:pt idx="4">
                    <c:v>30-39</c:v>
                  </c:pt>
                  <c:pt idx="8">
                    <c:v>40-49</c:v>
                  </c:pt>
                  <c:pt idx="12">
                    <c:v>50-59</c:v>
                  </c:pt>
                  <c:pt idx="16">
                    <c:v>60+</c:v>
                  </c:pt>
                </c:lvl>
              </c:multiLvlStrCache>
            </c:multiLvlStrRef>
          </c:cat>
          <c:val>
            <c:numRef>
              <c:f>'CHPS 1 rodic'!$C$5:$C$24</c:f>
              <c:numCache>
                <c:formatCode>General</c:formatCode>
                <c:ptCount val="20"/>
                <c:pt idx="0">
                  <c:v>42.21</c:v>
                </c:pt>
                <c:pt idx="1">
                  <c:v>50.029999999999994</c:v>
                </c:pt>
                <c:pt idx="2">
                  <c:v>32.33</c:v>
                </c:pt>
                <c:pt idx="3">
                  <c:v>30.44</c:v>
                </c:pt>
                <c:pt idx="4">
                  <c:v>51.99</c:v>
                </c:pt>
                <c:pt idx="5">
                  <c:v>48.77</c:v>
                </c:pt>
                <c:pt idx="6">
                  <c:v>31.269999999999996</c:v>
                </c:pt>
                <c:pt idx="7">
                  <c:v>27.029999999999998</c:v>
                </c:pt>
                <c:pt idx="8">
                  <c:v>52.72</c:v>
                </c:pt>
                <c:pt idx="9">
                  <c:v>47.42</c:v>
                </c:pt>
                <c:pt idx="10">
                  <c:v>35.199999999999996</c:v>
                </c:pt>
                <c:pt idx="11">
                  <c:v>28.42</c:v>
                </c:pt>
                <c:pt idx="12">
                  <c:v>62.960000000000008</c:v>
                </c:pt>
                <c:pt idx="13">
                  <c:v>45.33</c:v>
                </c:pt>
                <c:pt idx="14">
                  <c:v>37.450000000000003</c:v>
                </c:pt>
                <c:pt idx="15">
                  <c:v>27.689999999999998</c:v>
                </c:pt>
                <c:pt idx="16">
                  <c:v>56.76</c:v>
                </c:pt>
                <c:pt idx="17">
                  <c:v>42.699999999999996</c:v>
                </c:pt>
                <c:pt idx="18">
                  <c:v>31.480000000000004</c:v>
                </c:pt>
                <c:pt idx="19">
                  <c:v>21.78</c:v>
                </c:pt>
              </c:numCache>
            </c:numRef>
          </c:val>
        </c:ser>
        <c:ser>
          <c:idx val="1"/>
          <c:order val="1"/>
          <c:tx>
            <c:strRef>
              <c:f>'CHPS 1 rodic'!$D$4</c:f>
              <c:strCache>
                <c:ptCount val="1"/>
                <c:pt idx="0">
                  <c:v>ani, ani</c:v>
                </c:pt>
              </c:strCache>
            </c:strRef>
          </c:tx>
          <c:spPr>
            <a:pattFill prst="pct25">
              <a:fgClr>
                <a:srgbClr val="0070C0"/>
              </a:fgClr>
              <a:bgClr>
                <a:prstClr val="white"/>
              </a:bgClr>
            </a:pattFill>
            <a:ln>
              <a:solidFill>
                <a:srgbClr val="0070C0"/>
              </a:solidFill>
            </a:ln>
          </c:spPr>
          <c:invertIfNegative val="0"/>
          <c:cat>
            <c:multiLvlStrRef>
              <c:f>'CHPS 1 rodic'!$A$5:$B$24</c:f>
              <c:multiLvlStrCache>
                <c:ptCount val="20"/>
                <c:lvl>
                  <c:pt idx="0">
                    <c:v>ZS</c:v>
                  </c:pt>
                  <c:pt idx="1">
                    <c:v>bez matu</c:v>
                  </c:pt>
                  <c:pt idx="2">
                    <c:v>maturita</c:v>
                  </c:pt>
                  <c:pt idx="3">
                    <c:v>VS</c:v>
                  </c:pt>
                  <c:pt idx="4">
                    <c:v>ZS</c:v>
                  </c:pt>
                  <c:pt idx="5">
                    <c:v>bez matu</c:v>
                  </c:pt>
                  <c:pt idx="6">
                    <c:v>maturita</c:v>
                  </c:pt>
                  <c:pt idx="7">
                    <c:v>VS</c:v>
                  </c:pt>
                  <c:pt idx="8">
                    <c:v>ZS</c:v>
                  </c:pt>
                  <c:pt idx="9">
                    <c:v>bez matu</c:v>
                  </c:pt>
                  <c:pt idx="10">
                    <c:v>maturita</c:v>
                  </c:pt>
                  <c:pt idx="11">
                    <c:v>VS</c:v>
                  </c:pt>
                  <c:pt idx="12">
                    <c:v>ZS</c:v>
                  </c:pt>
                  <c:pt idx="13">
                    <c:v>bez matu</c:v>
                  </c:pt>
                  <c:pt idx="14">
                    <c:v>maturita</c:v>
                  </c:pt>
                  <c:pt idx="15">
                    <c:v>VS</c:v>
                  </c:pt>
                  <c:pt idx="16">
                    <c:v>ZS</c:v>
                  </c:pt>
                  <c:pt idx="17">
                    <c:v>bez matu</c:v>
                  </c:pt>
                  <c:pt idx="18">
                    <c:v>maturita</c:v>
                  </c:pt>
                  <c:pt idx="19">
                    <c:v>VS</c:v>
                  </c:pt>
                </c:lvl>
                <c:lvl>
                  <c:pt idx="0">
                    <c:v>-30</c:v>
                  </c:pt>
                  <c:pt idx="4">
                    <c:v>30-39</c:v>
                  </c:pt>
                  <c:pt idx="8">
                    <c:v>40-49</c:v>
                  </c:pt>
                  <c:pt idx="12">
                    <c:v>50-59</c:v>
                  </c:pt>
                  <c:pt idx="16">
                    <c:v>60+</c:v>
                  </c:pt>
                </c:lvl>
              </c:multiLvlStrCache>
            </c:multiLvlStrRef>
          </c:cat>
          <c:val>
            <c:numRef>
              <c:f>'CHPS 1 rodic'!$D$5:$D$24</c:f>
              <c:numCache>
                <c:formatCode>General</c:formatCode>
                <c:ptCount val="20"/>
                <c:pt idx="0">
                  <c:v>15.7</c:v>
                </c:pt>
                <c:pt idx="1">
                  <c:v>9.9599999999999991</c:v>
                </c:pt>
                <c:pt idx="2">
                  <c:v>15.010000000000002</c:v>
                </c:pt>
                <c:pt idx="3">
                  <c:v>14.02</c:v>
                </c:pt>
                <c:pt idx="4">
                  <c:v>8.59</c:v>
                </c:pt>
                <c:pt idx="5">
                  <c:v>10.37</c:v>
                </c:pt>
                <c:pt idx="6">
                  <c:v>11.55</c:v>
                </c:pt>
                <c:pt idx="7">
                  <c:v>15.67</c:v>
                </c:pt>
                <c:pt idx="8">
                  <c:v>19.3</c:v>
                </c:pt>
                <c:pt idx="9">
                  <c:v>13.139999999999999</c:v>
                </c:pt>
                <c:pt idx="10">
                  <c:v>16.25</c:v>
                </c:pt>
                <c:pt idx="11">
                  <c:v>12.86</c:v>
                </c:pt>
                <c:pt idx="12">
                  <c:v>12.93</c:v>
                </c:pt>
                <c:pt idx="13">
                  <c:v>12.120000000000001</c:v>
                </c:pt>
                <c:pt idx="14">
                  <c:v>11.93</c:v>
                </c:pt>
                <c:pt idx="15">
                  <c:v>14.08</c:v>
                </c:pt>
                <c:pt idx="16">
                  <c:v>7.99</c:v>
                </c:pt>
                <c:pt idx="17">
                  <c:v>10.63</c:v>
                </c:pt>
                <c:pt idx="18">
                  <c:v>13.52</c:v>
                </c:pt>
                <c:pt idx="19">
                  <c:v>10.02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930752"/>
        <c:axId val="40903808"/>
      </c:barChart>
      <c:catAx>
        <c:axId val="41930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40903808"/>
        <c:crosses val="autoZero"/>
        <c:auto val="1"/>
        <c:lblAlgn val="ctr"/>
        <c:lblOffset val="100"/>
        <c:noMultiLvlLbl val="0"/>
      </c:catAx>
      <c:valAx>
        <c:axId val="40903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19307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0.07126</cdr:x>
      <cdr:y>0.26088</cdr:y>
    </cdr:from>
    <cdr:to>
      <cdr:x>0.99874</cdr:x>
      <cdr:y>0.26088</cdr:y>
    </cdr:to>
    <cdr:cxnSp macro="">
      <cdr:nvCxnSpPr>
        <cdr:cNvPr id="3" name="Přímá spojnice 2"/>
        <cdr:cNvCxnSpPr/>
      </cdr:nvCxnSpPr>
      <cdr:spPr>
        <a:xfrm xmlns:a="http://schemas.openxmlformats.org/drawingml/2006/main">
          <a:off x="586408" y="1180728"/>
          <a:ext cx="7632848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DEA63-0DC8-4039-9C1F-955ABCEBCE3B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779D4-A4C7-4C5E-8A27-7575814E8D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08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574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615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401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011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100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298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23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364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341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768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 bychom vzal</a:t>
            </a:r>
            <a:r>
              <a:rPr lang="cs-CZ" baseline="0" dirty="0" smtClean="0"/>
              <a:t>i v úvahu nesezdaná soužití, podíly ještě větší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08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96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96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52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426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083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350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44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79D4-A4C7-4C5E-8A27-7575814E8DA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96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F082-543B-4845-B765-70466E2B0A0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4E55-2176-486C-849C-3B6B9371C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41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F082-543B-4845-B765-70466E2B0A0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4E55-2176-486C-849C-3B6B9371C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55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F082-543B-4845-B765-70466E2B0A0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4E55-2176-486C-849C-3B6B9371C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25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F082-543B-4845-B765-70466E2B0A0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4E55-2176-486C-849C-3B6B9371C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F082-543B-4845-B765-70466E2B0A0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4E55-2176-486C-849C-3B6B9371C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0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F082-543B-4845-B765-70466E2B0A0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4E55-2176-486C-849C-3B6B9371C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15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F082-543B-4845-B765-70466E2B0A0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4E55-2176-486C-849C-3B6B9371C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7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F082-543B-4845-B765-70466E2B0A0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4E55-2176-486C-849C-3B6B9371C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00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F082-543B-4845-B765-70466E2B0A0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4E55-2176-486C-849C-3B6B9371C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76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F082-543B-4845-B765-70466E2B0A0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4E55-2176-486C-849C-3B6B9371C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65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F082-543B-4845-B765-70466E2B0A0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4E55-2176-486C-849C-3B6B9371C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53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1F082-543B-4845-B765-70466E2B0A0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4E55-2176-486C-849C-3B6B9371C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59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/>
          </a:bodyPr>
          <a:lstStyle/>
          <a:p>
            <a:r>
              <a:rPr lang="cs-CZ" dirty="0" smtClean="0"/>
              <a:t>Je nízká plodnost opravdu problémem?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cs-CZ" dirty="0" smtClean="0"/>
              <a:t>Dana Hamplová</a:t>
            </a:r>
          </a:p>
        </p:txBody>
      </p:sp>
    </p:spTree>
    <p:extLst>
      <p:ext uri="{BB962C8B-B14F-4D97-AF65-F5344CB8AC3E}">
        <p14:creationId xmlns:p14="http://schemas.microsoft.com/office/powerpoint/2010/main" val="12665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Úhrnná plodnost 1920-2015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1432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Přímá spojnice se šipkou 5"/>
          <p:cNvCxnSpPr/>
          <p:nvPr/>
        </p:nvCxnSpPr>
        <p:spPr>
          <a:xfrm flipH="1">
            <a:off x="7236296" y="2852936"/>
            <a:ext cx="504056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660232" y="231752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Prostá reprodukce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2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Pokles plodnosti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Politicky nejožehavější téma</a:t>
            </a:r>
          </a:p>
          <a:p>
            <a:r>
              <a:rPr lang="cs-CZ" dirty="0" smtClean="0"/>
              <a:t>Problém:</a:t>
            </a:r>
          </a:p>
          <a:p>
            <a:pPr lvl="1"/>
            <a:r>
              <a:rPr lang="cs-CZ" dirty="0" smtClean="0"/>
              <a:t>Populace není stacionární</a:t>
            </a:r>
          </a:p>
          <a:p>
            <a:pPr lvl="1"/>
            <a:r>
              <a:rPr lang="cs-CZ" dirty="0" smtClean="0"/>
              <a:t>Stárnutí populace</a:t>
            </a:r>
          </a:p>
          <a:p>
            <a:pPr lvl="1"/>
            <a:r>
              <a:rPr lang="cs-CZ" dirty="0" smtClean="0"/>
              <a:t>Vymírání</a:t>
            </a:r>
          </a:p>
          <a:p>
            <a:pPr lvl="1"/>
            <a:r>
              <a:rPr lang="cs-CZ" dirty="0" smtClean="0"/>
              <a:t>Nutnost doplňovat populaci imigrací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21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Rodiny v mimoevropském prostoru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tom zase nejsou až tak dobře…</a:t>
            </a:r>
          </a:p>
          <a:p>
            <a:r>
              <a:rPr lang="cs-CZ" dirty="0" smtClean="0"/>
              <a:t>Klesající plodnost je všeobecný jev</a:t>
            </a:r>
          </a:p>
          <a:p>
            <a:pPr lvl="1"/>
            <a:r>
              <a:rPr lang="cs-CZ" dirty="0" smtClean="0"/>
              <a:t>Úhrnná plodnost ve světě</a:t>
            </a:r>
          </a:p>
          <a:p>
            <a:pPr lvl="2"/>
            <a:r>
              <a:rPr lang="cs-CZ" dirty="0" smtClean="0"/>
              <a:t>1960: 5</a:t>
            </a:r>
          </a:p>
          <a:p>
            <a:pPr lvl="2"/>
            <a:r>
              <a:rPr lang="cs-CZ" dirty="0" smtClean="0"/>
              <a:t>2014: 2.5</a:t>
            </a:r>
          </a:p>
          <a:p>
            <a:r>
              <a:rPr lang="cs-CZ" dirty="0" smtClean="0"/>
              <a:t>Základní faktor omezování plodnosti: pokles dětské úmrtnosti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90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Podíl dětí zemřelých do 1 roku věku, České země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4914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436096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ČSÚ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34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Úhrnná plodnost ve světě (2014)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Subsaharská Afrika: 5.0</a:t>
            </a:r>
          </a:p>
          <a:p>
            <a:endParaRPr lang="cs-CZ" dirty="0" smtClean="0"/>
          </a:p>
          <a:p>
            <a:r>
              <a:rPr lang="cs-CZ" dirty="0" smtClean="0"/>
              <a:t>Evropa: 1.5</a:t>
            </a:r>
          </a:p>
          <a:p>
            <a:r>
              <a:rPr lang="cs-CZ" dirty="0" smtClean="0"/>
              <a:t>Severní Amerika: 1.8</a:t>
            </a:r>
          </a:p>
          <a:p>
            <a:r>
              <a:rPr lang="cs-CZ" dirty="0" smtClean="0"/>
              <a:t>Jihovýchodní Asie a Pacifik: 1.8</a:t>
            </a:r>
          </a:p>
          <a:p>
            <a:pPr lvl="1"/>
            <a:r>
              <a:rPr lang="cs-CZ" dirty="0" smtClean="0"/>
              <a:t>Pod PMR: Japonsko, Korea, Singapur, Malajsie, Thajsko, Vietnam, </a:t>
            </a:r>
            <a:r>
              <a:rPr lang="cs-CZ" dirty="0" err="1"/>
              <a:t>Sri</a:t>
            </a:r>
            <a:r>
              <a:rPr lang="cs-CZ" dirty="0"/>
              <a:t> </a:t>
            </a:r>
            <a:r>
              <a:rPr lang="cs-CZ" dirty="0" smtClean="0"/>
              <a:t>Lanka</a:t>
            </a:r>
          </a:p>
          <a:p>
            <a:r>
              <a:rPr lang="cs-CZ" dirty="0" smtClean="0"/>
              <a:t>Latinská Amerika a Karibik: 2.1</a:t>
            </a:r>
          </a:p>
          <a:p>
            <a:endParaRPr lang="cs-CZ" dirty="0" smtClean="0"/>
          </a:p>
          <a:p>
            <a:r>
              <a:rPr lang="cs-CZ" dirty="0" smtClean="0"/>
              <a:t>Arabský svět: 3.4</a:t>
            </a:r>
          </a:p>
          <a:p>
            <a:pPr lvl="1"/>
            <a:r>
              <a:rPr lang="cs-CZ" dirty="0" smtClean="0"/>
              <a:t>Volnější vztah mezi dětskou úmrtností a porodností?</a:t>
            </a:r>
          </a:p>
          <a:p>
            <a:pPr lvl="1"/>
            <a:r>
              <a:rPr lang="cs-CZ" dirty="0" smtClean="0"/>
              <a:t>Pod PMR: </a:t>
            </a:r>
            <a:r>
              <a:rPr lang="cs-CZ" dirty="0"/>
              <a:t>Irán, Katar, SA </a:t>
            </a:r>
            <a:r>
              <a:rPr lang="cs-CZ" dirty="0" smtClean="0"/>
              <a:t>Emiráty</a:t>
            </a:r>
          </a:p>
          <a:p>
            <a:pPr lvl="1"/>
            <a:r>
              <a:rPr lang="cs-CZ" dirty="0" smtClean="0"/>
              <a:t>Na PMR: Turecko, Bahrajn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5737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Problém s problémem?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Všechny známé populace regulují plodnost</a:t>
            </a:r>
          </a:p>
          <a:p>
            <a:pPr lvl="1"/>
            <a:r>
              <a:rPr lang="cs-CZ" dirty="0" smtClean="0"/>
              <a:t>Výjimka </a:t>
            </a:r>
            <a:r>
              <a:rPr lang="cs-CZ" dirty="0" err="1" smtClean="0"/>
              <a:t>Hutterité</a:t>
            </a:r>
            <a:endParaRPr lang="cs-CZ" dirty="0" smtClean="0"/>
          </a:p>
          <a:p>
            <a:pPr lvl="1"/>
            <a:r>
              <a:rPr lang="cs-CZ" dirty="0"/>
              <a:t>Historická regulace plodnosti – věk vstupu do manželství a podíly celoživotně svobodných podle ekonomických </a:t>
            </a:r>
            <a:r>
              <a:rPr lang="cs-CZ" dirty="0" smtClean="0"/>
              <a:t>podmínek</a:t>
            </a:r>
          </a:p>
          <a:p>
            <a:pPr lvl="1"/>
            <a:r>
              <a:rPr lang="cs-CZ" dirty="0" smtClean="0"/>
              <a:t>Západní Evropa od 18. století – regulace plodnosti vdaných žen</a:t>
            </a:r>
            <a:endParaRPr lang="cs-CZ" dirty="0"/>
          </a:p>
          <a:p>
            <a:pPr lvl="1"/>
            <a:endParaRPr lang="cs-CZ" dirty="0" smtClean="0"/>
          </a:p>
          <a:p>
            <a:r>
              <a:rPr lang="cs-CZ" dirty="0"/>
              <a:t>Žádná přirozená populace není stacionární</a:t>
            </a:r>
          </a:p>
          <a:p>
            <a:pPr lvl="1"/>
            <a:r>
              <a:rPr lang="cs-CZ" dirty="0" smtClean="0"/>
              <a:t>Historická regulace plodnosti – věk vstupu do manželství a podíly celoživotně svobodných podle ekonomických podmínek</a:t>
            </a:r>
          </a:p>
          <a:p>
            <a:endParaRPr lang="cs-CZ" dirty="0" smtClean="0"/>
          </a:p>
          <a:p>
            <a:r>
              <a:rPr lang="cs-CZ" dirty="0" smtClean="0"/>
              <a:t>Předpoklad: klesající populace je patologický jev</a:t>
            </a:r>
          </a:p>
          <a:p>
            <a:endParaRPr lang="cs-CZ" dirty="0" smtClean="0"/>
          </a:p>
          <a:p>
            <a:r>
              <a:rPr lang="cs-CZ" dirty="0" smtClean="0"/>
              <a:t>Ničí zvyšování plodnosti za každou cenu soudržnost rodiny?</a:t>
            </a:r>
            <a:endParaRPr lang="cs-CZ" dirty="0"/>
          </a:p>
          <a:p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90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„Skutečné“ problémy rodinného chování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Nestabilita svazků a rodinného prostředí</a:t>
            </a:r>
          </a:p>
          <a:p>
            <a:r>
              <a:rPr lang="cs-CZ" dirty="0"/>
              <a:t>Nárůst podílu nemanželských dětí</a:t>
            </a:r>
          </a:p>
          <a:p>
            <a:pPr lvl="1"/>
            <a:r>
              <a:rPr lang="cs-CZ" dirty="0"/>
              <a:t>Nárůst z 8 na cca 45 %</a:t>
            </a:r>
          </a:p>
          <a:p>
            <a:r>
              <a:rPr lang="cs-CZ" dirty="0" smtClean="0"/>
              <a:t>Zásadní rozdíly podle vzdělanostních příjmových skupin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48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Podíly dětí narozených mimo manželství podle vzdělání matky, %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626327"/>
              </p:ext>
            </p:extLst>
          </p:nvPr>
        </p:nvGraphicFramePr>
        <p:xfrm>
          <a:off x="457200" y="1600200"/>
          <a:ext cx="8219256" cy="44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436096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ČSÚ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14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Nesezdaná soužití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Těžko měřitelné (vysoká nestabilita)</a:t>
            </a:r>
          </a:p>
          <a:p>
            <a:r>
              <a:rPr lang="cs-CZ" dirty="0" smtClean="0"/>
              <a:t>Předmanželské soužití téměř univerzální</a:t>
            </a:r>
          </a:p>
          <a:p>
            <a:pPr lvl="1"/>
            <a:r>
              <a:rPr lang="cs-CZ" dirty="0" smtClean="0"/>
              <a:t>Relativně častá i před rokem 1989</a:t>
            </a:r>
          </a:p>
          <a:p>
            <a:pPr lvl="2"/>
            <a:r>
              <a:rPr lang="cs-CZ" dirty="0" smtClean="0"/>
              <a:t>Nižší vzdělanostní skupiny</a:t>
            </a:r>
          </a:p>
          <a:p>
            <a:r>
              <a:rPr lang="cs-CZ" dirty="0" smtClean="0"/>
              <a:t>Nemanželská plodnost naznačuje jejich kumulaci v nižších sociálních skupinách</a:t>
            </a:r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36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Graf: Partnerská situace mužů podle měsíčního osobního příjmu (%)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7884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436096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PIAAC 2014/2015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518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ČR - úhrnná plodnost</a:t>
            </a:r>
            <a:r>
              <a:rPr lang="en-US" dirty="0" smtClean="0"/>
              <a:t> od 70. let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7908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délník 5"/>
          <p:cNvSpPr/>
          <p:nvPr/>
        </p:nvSpPr>
        <p:spPr>
          <a:xfrm>
            <a:off x="6732240" y="2276872"/>
            <a:ext cx="192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Prostá reprodukce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436096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ČSÚ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9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Rozvodovost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39911"/>
            <a:ext cx="6264696" cy="4754680"/>
          </a:xfrm>
        </p:spPr>
      </p:pic>
      <p:sp>
        <p:nvSpPr>
          <p:cNvPr id="5" name="TextovéPole 4"/>
          <p:cNvSpPr txBox="1"/>
          <p:nvPr/>
        </p:nvSpPr>
        <p:spPr>
          <a:xfrm>
            <a:off x="5436096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ČSÚ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271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Rozvodovost podle vzdělání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/>
          <a:stretch/>
        </p:blipFill>
        <p:spPr bwMode="auto">
          <a:xfrm>
            <a:off x="1907704" y="1700808"/>
            <a:ext cx="4821724" cy="43533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444208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Fučík 2018</a:t>
            </a:r>
          </a:p>
        </p:txBody>
      </p:sp>
    </p:spTree>
    <p:extLst>
      <p:ext uri="{BB962C8B-B14F-4D97-AF65-F5344CB8AC3E}">
        <p14:creationId xmlns:p14="http://schemas.microsoft.com/office/powerpoint/2010/main" val="4161298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Rozvodovost podle vzdělání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443104" cy="458229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444208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Fučík 2018</a:t>
            </a:r>
          </a:p>
        </p:txBody>
      </p:sp>
    </p:spTree>
    <p:extLst>
      <p:ext uri="{BB962C8B-B14F-4D97-AF65-F5344CB8AC3E}">
        <p14:creationId xmlns:p14="http://schemas.microsoft.com/office/powerpoint/2010/main" val="2600287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Souhlas s tím, že manželství je zastaralá instituce, %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4043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5536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CHPS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198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Souhlas s tím, že děti by se měly rodit v manželství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691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95536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CHPS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858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Souhlas s tím, že 1 rodič může vychovat dítě stejně dobře jako 2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6461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95536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CHPS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692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odinné formy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Tradiční rodinné formy typické pro bohatší, vzdělanější sociální skupiny</a:t>
            </a:r>
          </a:p>
          <a:p>
            <a:r>
              <a:rPr lang="cs-CZ" dirty="0" smtClean="0"/>
              <a:t>Netradiční rodinné formy typické pro chudší, méně vzdělané skupiny z deprivovaných regionů</a:t>
            </a:r>
          </a:p>
          <a:p>
            <a:pPr lvl="1"/>
            <a:r>
              <a:rPr lang="cs-CZ" dirty="0" smtClean="0"/>
              <a:t>Sociální deprivace ještě zvýrazněna rodinným chováním</a:t>
            </a:r>
          </a:p>
          <a:p>
            <a:pPr lvl="2"/>
            <a:r>
              <a:rPr lang="cs-CZ" dirty="0" smtClean="0"/>
              <a:t>Rodinný stav úzce spojen s kvalitou života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9771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Úhrnná plodnost 1920-2015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4145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Přímá spojnice se šipkou 5"/>
          <p:cNvCxnSpPr/>
          <p:nvPr/>
        </p:nvCxnSpPr>
        <p:spPr>
          <a:xfrm flipH="1">
            <a:off x="7236296" y="2852936"/>
            <a:ext cx="504056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660232" y="231752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Prostá reprodukce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36096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ČSÚ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9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Plodnost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Mezi </a:t>
            </a:r>
            <a:r>
              <a:rPr lang="cs-CZ" dirty="0"/>
              <a:t>15.-17. stoletím se vyvíjí tzv. (</a:t>
            </a:r>
            <a:r>
              <a:rPr lang="cs-CZ" dirty="0" err="1"/>
              <a:t>západo</a:t>
            </a:r>
            <a:r>
              <a:rPr lang="cs-CZ" dirty="0"/>
              <a:t>)evropský systém sňatkového chování a formování </a:t>
            </a:r>
            <a:r>
              <a:rPr lang="cs-CZ" dirty="0" smtClean="0"/>
              <a:t>domácností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Oddělené bydlení manželského páru</a:t>
            </a:r>
          </a:p>
          <a:p>
            <a:pPr lvl="1"/>
            <a:r>
              <a:rPr lang="cs-CZ" dirty="0" smtClean="0"/>
              <a:t>Zásadní vliv ekonomických podmínek</a:t>
            </a:r>
          </a:p>
          <a:p>
            <a:pPr lvl="1"/>
            <a:r>
              <a:rPr lang="cs-CZ" dirty="0" smtClean="0"/>
              <a:t>Vysoký věk </a:t>
            </a:r>
            <a:r>
              <a:rPr lang="cs-CZ" dirty="0"/>
              <a:t>při vstupu do manželství</a:t>
            </a:r>
          </a:p>
          <a:p>
            <a:pPr lvl="1"/>
            <a:r>
              <a:rPr lang="cs-CZ" dirty="0"/>
              <a:t>Vysoký podíl celoživotně </a:t>
            </a:r>
            <a:r>
              <a:rPr lang="cs-CZ" dirty="0" smtClean="0"/>
              <a:t>svobodných</a:t>
            </a:r>
          </a:p>
          <a:p>
            <a:endParaRPr lang="cs-CZ" dirty="0" smtClean="0"/>
          </a:p>
          <a:p>
            <a:r>
              <a:rPr lang="cs-CZ" dirty="0" smtClean="0"/>
              <a:t>Systém </a:t>
            </a:r>
            <a:r>
              <a:rPr lang="cs-CZ" dirty="0"/>
              <a:t>služby (cca 80 procent mladých osob)</a:t>
            </a:r>
          </a:p>
          <a:p>
            <a:pPr lvl="1"/>
            <a:r>
              <a:rPr lang="cs-CZ" dirty="0" err="1" smtClean="0"/>
              <a:t>Hajnalova</a:t>
            </a:r>
            <a:r>
              <a:rPr lang="cs-CZ" dirty="0" smtClean="0"/>
              <a:t> linie</a:t>
            </a:r>
          </a:p>
          <a:p>
            <a:pPr lvl="1"/>
            <a:r>
              <a:rPr lang="cs-CZ" dirty="0" smtClean="0"/>
              <a:t>Systém slabých a silných rodin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8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710868"/>
              </p:ext>
            </p:extLst>
          </p:nvPr>
        </p:nvGraphicFramePr>
        <p:xfrm>
          <a:off x="1691680" y="459241"/>
          <a:ext cx="5616575" cy="640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Acrobat Document" r:id="rId4" imgW="5829059" imgH="8010223" progId="AcroExch.Document.7">
                  <p:embed/>
                </p:oleObj>
              </mc:Choice>
              <mc:Fallback>
                <p:oleObj name="Acrobat Document" r:id="rId4" imgW="5829059" imgH="8010223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59241"/>
                        <a:ext cx="5616575" cy="640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4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České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Přechodová společnost</a:t>
            </a:r>
          </a:p>
          <a:p>
            <a:r>
              <a:rPr lang="cs-CZ" dirty="0" smtClean="0"/>
              <a:t>19. století (první sňatky)</a:t>
            </a:r>
          </a:p>
          <a:p>
            <a:pPr lvl="1"/>
            <a:r>
              <a:rPr lang="cs-CZ" dirty="0" smtClean="0"/>
              <a:t>2/3 nevěst starších 25 let, ½ ženichů přes 30</a:t>
            </a:r>
          </a:p>
          <a:p>
            <a:pPr lvl="1"/>
            <a:r>
              <a:rPr lang="cs-CZ" dirty="0" smtClean="0"/>
              <a:t>Podíl celoživotně svobodných žen: 10-20 %</a:t>
            </a:r>
          </a:p>
          <a:p>
            <a:r>
              <a:rPr lang="cs-CZ" dirty="0" smtClean="0"/>
              <a:t>První republika:</a:t>
            </a:r>
          </a:p>
          <a:p>
            <a:pPr lvl="1"/>
            <a:r>
              <a:rPr lang="cs-CZ" dirty="0" smtClean="0"/>
              <a:t>Relativně vyšší sňatečnost</a:t>
            </a:r>
            <a:r>
              <a:rPr lang="en-US" dirty="0" smtClean="0"/>
              <a:t>, ale </a:t>
            </a:r>
            <a:r>
              <a:rPr lang="en-US" dirty="0" err="1" smtClean="0"/>
              <a:t>st</a:t>
            </a:r>
            <a:r>
              <a:rPr lang="cs-CZ" dirty="0" err="1" smtClean="0"/>
              <a:t>ále</a:t>
            </a:r>
            <a:r>
              <a:rPr lang="cs-CZ" dirty="0" smtClean="0"/>
              <a:t> ve vyšším věku, sňatky do 20 let věku ojedinělé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39054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60.-70. léta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Přesun k tzv. východoevropského sňatkovému chování</a:t>
            </a:r>
          </a:p>
          <a:p>
            <a:pPr lvl="1"/>
            <a:r>
              <a:rPr lang="cs-CZ" dirty="0" smtClean="0"/>
              <a:t>Vysoká sňatečnost</a:t>
            </a:r>
          </a:p>
          <a:p>
            <a:pPr lvl="2"/>
            <a:r>
              <a:rPr lang="cs-CZ" dirty="0" smtClean="0"/>
              <a:t>5-6 % mužů a 3 % žen celoživotně svobodných (Sčítání 1991)</a:t>
            </a:r>
          </a:p>
          <a:p>
            <a:pPr lvl="1"/>
            <a:r>
              <a:rPr lang="cs-CZ" dirty="0" smtClean="0"/>
              <a:t>Nízký věk při vstupu do manželství</a:t>
            </a:r>
          </a:p>
          <a:p>
            <a:pPr lvl="2"/>
            <a:r>
              <a:rPr lang="cs-CZ" dirty="0" smtClean="0"/>
              <a:t>Muži: 24,5; ženy: 21,5; 11-13 % žen se vdávalo před 18 rokem</a:t>
            </a:r>
          </a:p>
          <a:p>
            <a:pPr lvl="1"/>
            <a:r>
              <a:rPr lang="cs-CZ" dirty="0" smtClean="0"/>
              <a:t>Vysoká rozvodovost</a:t>
            </a:r>
          </a:p>
          <a:p>
            <a:pPr lvl="1"/>
            <a:r>
              <a:rPr lang="cs-CZ" dirty="0" smtClean="0"/>
              <a:t>Vysoká potratovost</a:t>
            </a:r>
          </a:p>
          <a:p>
            <a:pPr lvl="1"/>
            <a:r>
              <a:rPr lang="cs-CZ" dirty="0" smtClean="0"/>
              <a:t>Plodnost kolísavá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9225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27584" y="2132856"/>
            <a:ext cx="7772400" cy="1362075"/>
          </a:xfrm>
        </p:spPr>
        <p:txBody>
          <a:bodyPr/>
          <a:lstStyle/>
          <a:p>
            <a:pPr algn="ctr"/>
            <a:r>
              <a:rPr lang="cs-CZ" dirty="0" smtClean="0"/>
              <a:t>RODINA PO ROCE 1989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36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Plodnost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roce</a:t>
            </a:r>
            <a:r>
              <a:rPr lang="en-US" dirty="0" smtClean="0"/>
              <a:t>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Pokles a postupná stabilizace</a:t>
            </a:r>
          </a:p>
          <a:p>
            <a:pPr lvl="1"/>
            <a:r>
              <a:rPr lang="cs-CZ" dirty="0" smtClean="0"/>
              <a:t>Husákovy děti: cca 10 procent bezdětných žen (Sčítání lidu 2011)</a:t>
            </a:r>
          </a:p>
          <a:p>
            <a:r>
              <a:rPr lang="cs-CZ" dirty="0" smtClean="0"/>
              <a:t>Prudký nárůst nemanželské plodnosti</a:t>
            </a:r>
          </a:p>
          <a:p>
            <a:pPr lvl="1"/>
            <a:r>
              <a:rPr lang="cs-CZ" dirty="0" smtClean="0"/>
              <a:t>Nárůst z 8 na cca polovinu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8495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653</Words>
  <Application>Microsoft Office PowerPoint</Application>
  <PresentationFormat>Předvádění na obrazovce (4:3)</PresentationFormat>
  <Paragraphs>138</Paragraphs>
  <Slides>26</Slides>
  <Notes>19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Motiv systému Office</vt:lpstr>
      <vt:lpstr>Acrobat Document</vt:lpstr>
      <vt:lpstr>Je nízká plodnost opravdu problémem?</vt:lpstr>
      <vt:lpstr>ČR - úhrnná plodnost od 70. let</vt:lpstr>
      <vt:lpstr>Úhrnná plodnost 1920-2015</vt:lpstr>
      <vt:lpstr>Plodnost</vt:lpstr>
      <vt:lpstr>Prezentace aplikace PowerPoint</vt:lpstr>
      <vt:lpstr>České země</vt:lpstr>
      <vt:lpstr>60.-70. léta</vt:lpstr>
      <vt:lpstr>RODINA PO ROCE 1989</vt:lpstr>
      <vt:lpstr>Plodnost po roce 1989</vt:lpstr>
      <vt:lpstr>Úhrnná plodnost 1920-2015</vt:lpstr>
      <vt:lpstr>Pokles plodnosti </vt:lpstr>
      <vt:lpstr>Rodiny v mimoevropském prostoru</vt:lpstr>
      <vt:lpstr>Podíl dětí zemřelých do 1 roku věku, České země</vt:lpstr>
      <vt:lpstr>Úhrnná plodnost ve světě (2014)</vt:lpstr>
      <vt:lpstr>Problém s problémem?</vt:lpstr>
      <vt:lpstr>„Skutečné“ problémy rodinného chování</vt:lpstr>
      <vt:lpstr>Podíly dětí narozených mimo manželství podle vzdělání matky, %</vt:lpstr>
      <vt:lpstr>Nesezdaná soužití</vt:lpstr>
      <vt:lpstr>Graf: Partnerská situace mužů podle měsíčního osobního příjmu (%)</vt:lpstr>
      <vt:lpstr>Rozvodovost</vt:lpstr>
      <vt:lpstr>Rozvodovost podle vzdělání</vt:lpstr>
      <vt:lpstr>Rozvodovost podle vzdělání</vt:lpstr>
      <vt:lpstr>Souhlas s tím, že manželství je zastaralá instituce, %</vt:lpstr>
      <vt:lpstr>Souhlas s tím, že děti by se měly rodit v manželství</vt:lpstr>
      <vt:lpstr>Souhlas s tím, že 1 rodič může vychovat dítě stejně dobře jako 2</vt:lpstr>
      <vt:lpstr>Rodinné formy</vt:lpstr>
    </vt:vector>
  </TitlesOfParts>
  <Company>sou av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Proměna české rodiny za posledních 50 let Radikální změna nebo návrat k normalitě?</dc:title>
  <dc:creator>dana.hamplova</dc:creator>
  <cp:lastModifiedBy>dana.hamplova</cp:lastModifiedBy>
  <cp:revision>161</cp:revision>
  <cp:lastPrinted>2016-12-02T12:57:41Z</cp:lastPrinted>
  <dcterms:created xsi:type="dcterms:W3CDTF">2015-11-16T09:50:38Z</dcterms:created>
  <dcterms:modified xsi:type="dcterms:W3CDTF">2017-04-04T09:12:07Z</dcterms:modified>
</cp:coreProperties>
</file>